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282" r:id="rId6"/>
    <p:sldId id="267" r:id="rId7"/>
    <p:sldId id="268" r:id="rId8"/>
    <p:sldId id="270" r:id="rId9"/>
    <p:sldId id="271" r:id="rId10"/>
    <p:sldId id="272" r:id="rId11"/>
    <p:sldId id="273" r:id="rId12"/>
    <p:sldId id="274" r:id="rId13"/>
    <p:sldId id="276" r:id="rId14"/>
    <p:sldId id="275" r:id="rId15"/>
    <p:sldId id="277" r:id="rId16"/>
    <p:sldId id="278" r:id="rId17"/>
    <p:sldId id="279" r:id="rId18"/>
    <p:sldId id="28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35596F-B8CC-4652-AE3D-461F34CE35DC}" v="25" dt="2024-05-17T17:09:29.3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ithra Dharmalingam" userId="9be637f17fe26604" providerId="LiveId" clId="{3435596F-B8CC-4652-AE3D-461F34CE35DC}"/>
    <pc:docChg chg="undo custSel addSld delSld modSld sldOrd">
      <pc:chgData name="Pavithra Dharmalingam" userId="9be637f17fe26604" providerId="LiveId" clId="{3435596F-B8CC-4652-AE3D-461F34CE35DC}" dt="2024-05-18T06:10:58.499" v="2205" actId="478"/>
      <pc:docMkLst>
        <pc:docMk/>
      </pc:docMkLst>
      <pc:sldChg chg="delSp mod">
        <pc:chgData name="Pavithra Dharmalingam" userId="9be637f17fe26604" providerId="LiveId" clId="{3435596F-B8CC-4652-AE3D-461F34CE35DC}" dt="2024-05-18T06:10:58.499" v="2205" actId="478"/>
        <pc:sldMkLst>
          <pc:docMk/>
          <pc:sldMk cId="895915843" sldId="266"/>
        </pc:sldMkLst>
        <pc:spChg chg="del">
          <ac:chgData name="Pavithra Dharmalingam" userId="9be637f17fe26604" providerId="LiveId" clId="{3435596F-B8CC-4652-AE3D-461F34CE35DC}" dt="2024-05-18T06:10:58.499" v="2205" actId="478"/>
          <ac:spMkLst>
            <pc:docMk/>
            <pc:sldMk cId="895915843" sldId="266"/>
            <ac:spMk id="3" creationId="{255E1F2F-E259-4EA8-9FFD-3A10AF541859}"/>
          </ac:spMkLst>
        </pc:spChg>
      </pc:sldChg>
      <pc:sldChg chg="addSp modSp mod ord">
        <pc:chgData name="Pavithra Dharmalingam" userId="9be637f17fe26604" providerId="LiveId" clId="{3435596F-B8CC-4652-AE3D-461F34CE35DC}" dt="2024-05-17T17:10:53.588" v="2197" actId="14100"/>
        <pc:sldMkLst>
          <pc:docMk/>
          <pc:sldMk cId="3702437895" sldId="267"/>
        </pc:sldMkLst>
        <pc:spChg chg="add mod">
          <ac:chgData name="Pavithra Dharmalingam" userId="9be637f17fe26604" providerId="LiveId" clId="{3435596F-B8CC-4652-AE3D-461F34CE35DC}" dt="2024-05-17T17:10:53.588" v="2197" actId="14100"/>
          <ac:spMkLst>
            <pc:docMk/>
            <pc:sldMk cId="3702437895" sldId="267"/>
            <ac:spMk id="2" creationId="{63233D75-8897-663C-32A9-4D683606A410}"/>
          </ac:spMkLst>
        </pc:spChg>
        <pc:spChg chg="mod">
          <ac:chgData name="Pavithra Dharmalingam" userId="9be637f17fe26604" providerId="LiveId" clId="{3435596F-B8CC-4652-AE3D-461F34CE35DC}" dt="2024-05-17T17:05:38.297" v="2112" actId="255"/>
          <ac:spMkLst>
            <pc:docMk/>
            <pc:sldMk cId="3702437895" sldId="267"/>
            <ac:spMk id="4" creationId="{D903F404-ED89-5CE4-77A1-2E2E2ABA9A11}"/>
          </ac:spMkLst>
        </pc:spChg>
      </pc:sldChg>
      <pc:sldChg chg="addSp modSp mod">
        <pc:chgData name="Pavithra Dharmalingam" userId="9be637f17fe26604" providerId="LiveId" clId="{3435596F-B8CC-4652-AE3D-461F34CE35DC}" dt="2024-05-17T17:08:26.608" v="2172" actId="1076"/>
        <pc:sldMkLst>
          <pc:docMk/>
          <pc:sldMk cId="3181179756" sldId="268"/>
        </pc:sldMkLst>
        <pc:spChg chg="add mod">
          <ac:chgData name="Pavithra Dharmalingam" userId="9be637f17fe26604" providerId="LiveId" clId="{3435596F-B8CC-4652-AE3D-461F34CE35DC}" dt="2024-05-17T17:08:21.638" v="2171" actId="255"/>
          <ac:spMkLst>
            <pc:docMk/>
            <pc:sldMk cId="3181179756" sldId="268"/>
            <ac:spMk id="2" creationId="{C9BD63F0-B04F-D5F6-DAF4-F11342A81739}"/>
          </ac:spMkLst>
        </pc:spChg>
        <pc:spChg chg="mod">
          <ac:chgData name="Pavithra Dharmalingam" userId="9be637f17fe26604" providerId="LiveId" clId="{3435596F-B8CC-4652-AE3D-461F34CE35DC}" dt="2024-05-17T17:08:26.608" v="2172" actId="1076"/>
          <ac:spMkLst>
            <pc:docMk/>
            <pc:sldMk cId="3181179756" sldId="268"/>
            <ac:spMk id="4" creationId="{450C2A47-0A6A-CE58-1612-A1774880E46B}"/>
          </ac:spMkLst>
        </pc:spChg>
      </pc:sldChg>
      <pc:sldChg chg="addSp modSp mod">
        <pc:chgData name="Pavithra Dharmalingam" userId="9be637f17fe26604" providerId="LiveId" clId="{3435596F-B8CC-4652-AE3D-461F34CE35DC}" dt="2024-05-17T17:11:18.472" v="2203" actId="27636"/>
        <pc:sldMkLst>
          <pc:docMk/>
          <pc:sldMk cId="1810085678" sldId="274"/>
        </pc:sldMkLst>
        <pc:spChg chg="add mod">
          <ac:chgData name="Pavithra Dharmalingam" userId="9be637f17fe26604" providerId="LiveId" clId="{3435596F-B8CC-4652-AE3D-461F34CE35DC}" dt="2024-05-17T17:11:10.328" v="2200" actId="1076"/>
          <ac:spMkLst>
            <pc:docMk/>
            <pc:sldMk cId="1810085678" sldId="274"/>
            <ac:spMk id="3" creationId="{7E799465-93B2-D90B-9326-A8FD64BE10DB}"/>
          </ac:spMkLst>
        </pc:spChg>
        <pc:spChg chg="mod">
          <ac:chgData name="Pavithra Dharmalingam" userId="9be637f17fe26604" providerId="LiveId" clId="{3435596F-B8CC-4652-AE3D-461F34CE35DC}" dt="2024-05-17T17:11:18.472" v="2203" actId="27636"/>
          <ac:spMkLst>
            <pc:docMk/>
            <pc:sldMk cId="1810085678" sldId="274"/>
            <ac:spMk id="4" creationId="{2BAE6305-01F3-EF9C-0DA2-A1BCEC14D8A1}"/>
          </ac:spMkLst>
        </pc:spChg>
        <pc:picChg chg="mod">
          <ac:chgData name="Pavithra Dharmalingam" userId="9be637f17fe26604" providerId="LiveId" clId="{3435596F-B8CC-4652-AE3D-461F34CE35DC}" dt="2024-05-17T14:32:44.316" v="35" actId="14100"/>
          <ac:picMkLst>
            <pc:docMk/>
            <pc:sldMk cId="1810085678" sldId="274"/>
            <ac:picMk id="6" creationId="{FBF0691A-2067-DF85-ECA1-10205CD77C2D}"/>
          </ac:picMkLst>
        </pc:picChg>
      </pc:sldChg>
      <pc:sldChg chg="addSp modSp new mod">
        <pc:chgData name="Pavithra Dharmalingam" userId="9be637f17fe26604" providerId="LiveId" clId="{3435596F-B8CC-4652-AE3D-461F34CE35DC}" dt="2024-05-17T16:07:05.178" v="1121" actId="1036"/>
        <pc:sldMkLst>
          <pc:docMk/>
          <pc:sldMk cId="2123082196" sldId="275"/>
        </pc:sldMkLst>
        <pc:spChg chg="mod">
          <ac:chgData name="Pavithra Dharmalingam" userId="9be637f17fe26604" providerId="LiveId" clId="{3435596F-B8CC-4652-AE3D-461F34CE35DC}" dt="2024-05-17T15:49:21.446" v="406"/>
          <ac:spMkLst>
            <pc:docMk/>
            <pc:sldMk cId="2123082196" sldId="275"/>
            <ac:spMk id="9" creationId="{A37407A8-3A29-A7DC-FFDD-38F2B5A34856}"/>
          </ac:spMkLst>
        </pc:spChg>
        <pc:spChg chg="mod">
          <ac:chgData name="Pavithra Dharmalingam" userId="9be637f17fe26604" providerId="LiveId" clId="{3435596F-B8CC-4652-AE3D-461F34CE35DC}" dt="2024-05-17T15:49:36.937" v="440" actId="20577"/>
          <ac:spMkLst>
            <pc:docMk/>
            <pc:sldMk cId="2123082196" sldId="275"/>
            <ac:spMk id="10" creationId="{E36327D5-6523-C8BE-6DF8-84BEAC541BED}"/>
          </ac:spMkLst>
        </pc:spChg>
        <pc:grpChg chg="add mod">
          <ac:chgData name="Pavithra Dharmalingam" userId="9be637f17fe26604" providerId="LiveId" clId="{3435596F-B8CC-4652-AE3D-461F34CE35DC}" dt="2024-05-17T16:07:05.178" v="1121" actId="1036"/>
          <ac:grpSpMkLst>
            <pc:docMk/>
            <pc:sldMk cId="2123082196" sldId="275"/>
            <ac:grpSpMk id="8" creationId="{24A45987-2AC5-D91D-1024-EAE1515B5BA4}"/>
          </ac:grpSpMkLst>
        </pc:grpChg>
        <pc:picChg chg="add mod modCrop">
          <ac:chgData name="Pavithra Dharmalingam" userId="9be637f17fe26604" providerId="LiveId" clId="{3435596F-B8CC-4652-AE3D-461F34CE35DC}" dt="2024-05-17T15:49:16.837" v="404" actId="1076"/>
          <ac:picMkLst>
            <pc:docMk/>
            <pc:sldMk cId="2123082196" sldId="275"/>
            <ac:picMk id="3" creationId="{01110AAE-1C73-0FDF-10AB-65A97CE45BA4}"/>
          </ac:picMkLst>
        </pc:picChg>
        <pc:picChg chg="add mod modCrop">
          <ac:chgData name="Pavithra Dharmalingam" userId="9be637f17fe26604" providerId="LiveId" clId="{3435596F-B8CC-4652-AE3D-461F34CE35DC}" dt="2024-05-17T15:49:18.647" v="405" actId="1076"/>
          <ac:picMkLst>
            <pc:docMk/>
            <pc:sldMk cId="2123082196" sldId="275"/>
            <ac:picMk id="5" creationId="{829D1CEF-8616-8F87-0795-234709C4EEAA}"/>
          </ac:picMkLst>
        </pc:picChg>
        <pc:picChg chg="add mod modCrop">
          <ac:chgData name="Pavithra Dharmalingam" userId="9be637f17fe26604" providerId="LiveId" clId="{3435596F-B8CC-4652-AE3D-461F34CE35DC}" dt="2024-05-17T15:49:00.834" v="403" actId="1076"/>
          <ac:picMkLst>
            <pc:docMk/>
            <pc:sldMk cId="2123082196" sldId="275"/>
            <ac:picMk id="7" creationId="{3E9BEBBC-3DDC-22F8-97EC-E775AB066F23}"/>
          </ac:picMkLst>
        </pc:picChg>
      </pc:sldChg>
      <pc:sldChg chg="addSp delSp modSp new mod ord">
        <pc:chgData name="Pavithra Dharmalingam" userId="9be637f17fe26604" providerId="LiveId" clId="{3435596F-B8CC-4652-AE3D-461F34CE35DC}" dt="2024-05-17T17:09:32.514" v="2180" actId="1076"/>
        <pc:sldMkLst>
          <pc:docMk/>
          <pc:sldMk cId="1494526861" sldId="276"/>
        </pc:sldMkLst>
        <pc:spChg chg="del">
          <ac:chgData name="Pavithra Dharmalingam" userId="9be637f17fe26604" providerId="LiveId" clId="{3435596F-B8CC-4652-AE3D-461F34CE35DC}" dt="2024-05-17T15:50:16.473" v="442" actId="478"/>
          <ac:spMkLst>
            <pc:docMk/>
            <pc:sldMk cId="1494526861" sldId="276"/>
            <ac:spMk id="2" creationId="{038B5A43-8F01-B2CD-FDD1-754E01F37549}"/>
          </ac:spMkLst>
        </pc:spChg>
        <pc:spChg chg="del">
          <ac:chgData name="Pavithra Dharmalingam" userId="9be637f17fe26604" providerId="LiveId" clId="{3435596F-B8CC-4652-AE3D-461F34CE35DC}" dt="2024-05-17T15:50:43.180" v="445" actId="931"/>
          <ac:spMkLst>
            <pc:docMk/>
            <pc:sldMk cId="1494526861" sldId="276"/>
            <ac:spMk id="3" creationId="{D2CDCA85-AAC0-5966-AFF2-9560E3692DB2}"/>
          </ac:spMkLst>
        </pc:spChg>
        <pc:spChg chg="mod">
          <ac:chgData name="Pavithra Dharmalingam" userId="9be637f17fe26604" providerId="LiveId" clId="{3435596F-B8CC-4652-AE3D-461F34CE35DC}" dt="2024-05-17T17:09:06.263" v="2176" actId="1076"/>
          <ac:spMkLst>
            <pc:docMk/>
            <pc:sldMk cId="1494526861" sldId="276"/>
            <ac:spMk id="4" creationId="{ACA2C737-2139-0C3A-C80B-D9DC55ECF246}"/>
          </ac:spMkLst>
        </pc:spChg>
        <pc:spChg chg="add mod">
          <ac:chgData name="Pavithra Dharmalingam" userId="9be637f17fe26604" providerId="LiveId" clId="{3435596F-B8CC-4652-AE3D-461F34CE35DC}" dt="2024-05-17T17:09:32.514" v="2180" actId="1076"/>
          <ac:spMkLst>
            <pc:docMk/>
            <pc:sldMk cId="1494526861" sldId="276"/>
            <ac:spMk id="7" creationId="{546ECFB2-D708-A942-D257-FEB1DBC3B9ED}"/>
          </ac:spMkLst>
        </pc:spChg>
        <pc:picChg chg="add mod modCrop">
          <ac:chgData name="Pavithra Dharmalingam" userId="9be637f17fe26604" providerId="LiveId" clId="{3435596F-B8CC-4652-AE3D-461F34CE35DC}" dt="2024-05-17T15:52:06.654" v="463" actId="1076"/>
          <ac:picMkLst>
            <pc:docMk/>
            <pc:sldMk cId="1494526861" sldId="276"/>
            <ac:picMk id="6" creationId="{89253965-A7D3-62A2-ABDC-7918182D20C9}"/>
          </ac:picMkLst>
        </pc:picChg>
      </pc:sldChg>
      <pc:sldChg chg="addSp modSp new mod">
        <pc:chgData name="Pavithra Dharmalingam" userId="9be637f17fe26604" providerId="LiveId" clId="{3435596F-B8CC-4652-AE3D-461F34CE35DC}" dt="2024-05-17T16:07:25.889" v="1154" actId="20577"/>
        <pc:sldMkLst>
          <pc:docMk/>
          <pc:sldMk cId="4079456304" sldId="277"/>
        </pc:sldMkLst>
        <pc:spChg chg="mod">
          <ac:chgData name="Pavithra Dharmalingam" userId="9be637f17fe26604" providerId="LiveId" clId="{3435596F-B8CC-4652-AE3D-461F34CE35DC}" dt="2024-05-17T16:07:12.029" v="1122"/>
          <ac:spMkLst>
            <pc:docMk/>
            <pc:sldMk cId="4079456304" sldId="277"/>
            <ac:spMk id="9" creationId="{B41A8E6E-08BE-08FB-D539-71B8E1C5D7C7}"/>
          </ac:spMkLst>
        </pc:spChg>
        <pc:spChg chg="mod">
          <ac:chgData name="Pavithra Dharmalingam" userId="9be637f17fe26604" providerId="LiveId" clId="{3435596F-B8CC-4652-AE3D-461F34CE35DC}" dt="2024-05-17T16:07:25.889" v="1154" actId="20577"/>
          <ac:spMkLst>
            <pc:docMk/>
            <pc:sldMk cId="4079456304" sldId="277"/>
            <ac:spMk id="10" creationId="{6939430A-7FAA-5232-3331-542062307434}"/>
          </ac:spMkLst>
        </pc:spChg>
        <pc:grpChg chg="add mod">
          <ac:chgData name="Pavithra Dharmalingam" userId="9be637f17fe26604" providerId="LiveId" clId="{3435596F-B8CC-4652-AE3D-461F34CE35DC}" dt="2024-05-17T16:07:12.029" v="1122"/>
          <ac:grpSpMkLst>
            <pc:docMk/>
            <pc:sldMk cId="4079456304" sldId="277"/>
            <ac:grpSpMk id="8" creationId="{6BBB9BC5-FDB3-0852-C52B-3D90E4F8DE7E}"/>
          </ac:grpSpMkLst>
        </pc:grpChg>
        <pc:picChg chg="add mod modCrop">
          <ac:chgData name="Pavithra Dharmalingam" userId="9be637f17fe26604" providerId="LiveId" clId="{3435596F-B8CC-4652-AE3D-461F34CE35DC}" dt="2024-05-17T16:06:16.988" v="1117" actId="14100"/>
          <ac:picMkLst>
            <pc:docMk/>
            <pc:sldMk cId="4079456304" sldId="277"/>
            <ac:picMk id="3" creationId="{AB1909B0-8210-DC78-CC7A-07DC2DCCD40A}"/>
          </ac:picMkLst>
        </pc:picChg>
        <pc:picChg chg="add mod modCrop">
          <ac:chgData name="Pavithra Dharmalingam" userId="9be637f17fe26604" providerId="LiveId" clId="{3435596F-B8CC-4652-AE3D-461F34CE35DC}" dt="2024-05-17T16:06:22.645" v="1118" actId="14100"/>
          <ac:picMkLst>
            <pc:docMk/>
            <pc:sldMk cId="4079456304" sldId="277"/>
            <ac:picMk id="5" creationId="{BFCACE31-2D77-12F5-5653-7E7BBCE62216}"/>
          </ac:picMkLst>
        </pc:picChg>
        <pc:picChg chg="add mod modCrop">
          <ac:chgData name="Pavithra Dharmalingam" userId="9be637f17fe26604" providerId="LiveId" clId="{3435596F-B8CC-4652-AE3D-461F34CE35DC}" dt="2024-05-17T16:06:27.888" v="1120" actId="1076"/>
          <ac:picMkLst>
            <pc:docMk/>
            <pc:sldMk cId="4079456304" sldId="277"/>
            <ac:picMk id="7" creationId="{B3991226-0D62-2C82-1BDF-09EBAC7E3A02}"/>
          </ac:picMkLst>
        </pc:picChg>
      </pc:sldChg>
      <pc:sldChg chg="addSp modSp new mod">
        <pc:chgData name="Pavithra Dharmalingam" userId="9be637f17fe26604" providerId="LiveId" clId="{3435596F-B8CC-4652-AE3D-461F34CE35DC}" dt="2024-05-17T16:13:55.153" v="1213" actId="20577"/>
        <pc:sldMkLst>
          <pc:docMk/>
          <pc:sldMk cId="1516891129" sldId="278"/>
        </pc:sldMkLst>
        <pc:spChg chg="mod">
          <ac:chgData name="Pavithra Dharmalingam" userId="9be637f17fe26604" providerId="LiveId" clId="{3435596F-B8CC-4652-AE3D-461F34CE35DC}" dt="2024-05-17T16:13:42.443" v="1205"/>
          <ac:spMkLst>
            <pc:docMk/>
            <pc:sldMk cId="1516891129" sldId="278"/>
            <ac:spMk id="11" creationId="{7493CFF8-8EF3-3E77-313A-C14297E7EFEC}"/>
          </ac:spMkLst>
        </pc:spChg>
        <pc:spChg chg="mod">
          <ac:chgData name="Pavithra Dharmalingam" userId="9be637f17fe26604" providerId="LiveId" clId="{3435596F-B8CC-4652-AE3D-461F34CE35DC}" dt="2024-05-17T16:13:55.153" v="1213" actId="20577"/>
          <ac:spMkLst>
            <pc:docMk/>
            <pc:sldMk cId="1516891129" sldId="278"/>
            <ac:spMk id="12" creationId="{77CE70D2-1A09-0DB0-F8E9-EAC908156A6C}"/>
          </ac:spMkLst>
        </pc:spChg>
        <pc:grpChg chg="add mod">
          <ac:chgData name="Pavithra Dharmalingam" userId="9be637f17fe26604" providerId="LiveId" clId="{3435596F-B8CC-4652-AE3D-461F34CE35DC}" dt="2024-05-17T16:13:42.443" v="1205"/>
          <ac:grpSpMkLst>
            <pc:docMk/>
            <pc:sldMk cId="1516891129" sldId="278"/>
            <ac:grpSpMk id="10" creationId="{D254DAFA-C832-35B8-8BDD-00E657AF715C}"/>
          </ac:grpSpMkLst>
        </pc:grpChg>
        <pc:picChg chg="add mod modCrop">
          <ac:chgData name="Pavithra Dharmalingam" userId="9be637f17fe26604" providerId="LiveId" clId="{3435596F-B8CC-4652-AE3D-461F34CE35DC}" dt="2024-05-17T16:13:18.969" v="1201" actId="1076"/>
          <ac:picMkLst>
            <pc:docMk/>
            <pc:sldMk cId="1516891129" sldId="278"/>
            <ac:picMk id="3" creationId="{344C579B-34DF-C978-1D0C-F38E018309F9}"/>
          </ac:picMkLst>
        </pc:picChg>
        <pc:picChg chg="add mod modCrop">
          <ac:chgData name="Pavithra Dharmalingam" userId="9be637f17fe26604" providerId="LiveId" clId="{3435596F-B8CC-4652-AE3D-461F34CE35DC}" dt="2024-05-17T16:13:31.687" v="1204" actId="1076"/>
          <ac:picMkLst>
            <pc:docMk/>
            <pc:sldMk cId="1516891129" sldId="278"/>
            <ac:picMk id="5" creationId="{8151D3FE-2742-2EA7-3A7C-7967E994328F}"/>
          </ac:picMkLst>
        </pc:picChg>
        <pc:picChg chg="add mod modCrop">
          <ac:chgData name="Pavithra Dharmalingam" userId="9be637f17fe26604" providerId="LiveId" clId="{3435596F-B8CC-4652-AE3D-461F34CE35DC}" dt="2024-05-17T16:13:22.983" v="1202" actId="1076"/>
          <ac:picMkLst>
            <pc:docMk/>
            <pc:sldMk cId="1516891129" sldId="278"/>
            <ac:picMk id="7" creationId="{BAE7DD31-6A21-2AB9-B2F2-CCDBFF9C3044}"/>
          </ac:picMkLst>
        </pc:picChg>
        <pc:picChg chg="add mod modCrop">
          <ac:chgData name="Pavithra Dharmalingam" userId="9be637f17fe26604" providerId="LiveId" clId="{3435596F-B8CC-4652-AE3D-461F34CE35DC}" dt="2024-05-17T16:13:27.577" v="1203" actId="1076"/>
          <ac:picMkLst>
            <pc:docMk/>
            <pc:sldMk cId="1516891129" sldId="278"/>
            <ac:picMk id="9" creationId="{B051EB68-5D8D-E4FF-2552-9725A75F55B2}"/>
          </ac:picMkLst>
        </pc:picChg>
      </pc:sldChg>
      <pc:sldChg chg="addSp delSp modSp new mod">
        <pc:chgData name="Pavithra Dharmalingam" userId="9be637f17fe26604" providerId="LiveId" clId="{3435596F-B8CC-4652-AE3D-461F34CE35DC}" dt="2024-05-17T16:21:31.985" v="1284" actId="20577"/>
        <pc:sldMkLst>
          <pc:docMk/>
          <pc:sldMk cId="3041379499" sldId="279"/>
        </pc:sldMkLst>
        <pc:spChg chg="mod">
          <ac:chgData name="Pavithra Dharmalingam" userId="9be637f17fe26604" providerId="LiveId" clId="{3435596F-B8CC-4652-AE3D-461F34CE35DC}" dt="2024-05-17T16:21:24.448" v="1277"/>
          <ac:spMkLst>
            <pc:docMk/>
            <pc:sldMk cId="3041379499" sldId="279"/>
            <ac:spMk id="13" creationId="{AD1E5BCE-1682-8011-DDD4-29D4849300DE}"/>
          </ac:spMkLst>
        </pc:spChg>
        <pc:spChg chg="mod">
          <ac:chgData name="Pavithra Dharmalingam" userId="9be637f17fe26604" providerId="LiveId" clId="{3435596F-B8CC-4652-AE3D-461F34CE35DC}" dt="2024-05-17T16:21:31.985" v="1284" actId="20577"/>
          <ac:spMkLst>
            <pc:docMk/>
            <pc:sldMk cId="3041379499" sldId="279"/>
            <ac:spMk id="14" creationId="{9FD5C494-A4FB-0AF4-AEEC-ADA3EBE0874D}"/>
          </ac:spMkLst>
        </pc:spChg>
        <pc:grpChg chg="add mod">
          <ac:chgData name="Pavithra Dharmalingam" userId="9be637f17fe26604" providerId="LiveId" clId="{3435596F-B8CC-4652-AE3D-461F34CE35DC}" dt="2024-05-17T16:21:24.448" v="1277"/>
          <ac:grpSpMkLst>
            <pc:docMk/>
            <pc:sldMk cId="3041379499" sldId="279"/>
            <ac:grpSpMk id="12" creationId="{5DE83E24-DBDA-B92B-4487-42030BF725AB}"/>
          </ac:grpSpMkLst>
        </pc:grpChg>
        <pc:picChg chg="add mod modCrop">
          <ac:chgData name="Pavithra Dharmalingam" userId="9be637f17fe26604" providerId="LiveId" clId="{3435596F-B8CC-4652-AE3D-461F34CE35DC}" dt="2024-05-17T16:20:09.410" v="1262" actId="1076"/>
          <ac:picMkLst>
            <pc:docMk/>
            <pc:sldMk cId="3041379499" sldId="279"/>
            <ac:picMk id="3" creationId="{6209947A-894D-269D-438E-0A81945DDB65}"/>
          </ac:picMkLst>
        </pc:picChg>
        <pc:picChg chg="add mod modCrop">
          <ac:chgData name="Pavithra Dharmalingam" userId="9be637f17fe26604" providerId="LiveId" clId="{3435596F-B8CC-4652-AE3D-461F34CE35DC}" dt="2024-05-17T16:21:02.828" v="1274" actId="1076"/>
          <ac:picMkLst>
            <pc:docMk/>
            <pc:sldMk cId="3041379499" sldId="279"/>
            <ac:picMk id="5" creationId="{1464288C-5EA3-35FA-C1A0-552F0F807618}"/>
          </ac:picMkLst>
        </pc:picChg>
        <pc:picChg chg="add mod modCrop">
          <ac:chgData name="Pavithra Dharmalingam" userId="9be637f17fe26604" providerId="LiveId" clId="{3435596F-B8CC-4652-AE3D-461F34CE35DC}" dt="2024-05-17T16:20:11.460" v="1263" actId="1076"/>
          <ac:picMkLst>
            <pc:docMk/>
            <pc:sldMk cId="3041379499" sldId="279"/>
            <ac:picMk id="7" creationId="{CF635232-C74E-1CD4-FB9C-42FC0615AD72}"/>
          </ac:picMkLst>
        </pc:picChg>
        <pc:picChg chg="add mod modCrop">
          <ac:chgData name="Pavithra Dharmalingam" userId="9be637f17fe26604" providerId="LiveId" clId="{3435596F-B8CC-4652-AE3D-461F34CE35DC}" dt="2024-05-17T16:20:47.184" v="1272" actId="1076"/>
          <ac:picMkLst>
            <pc:docMk/>
            <pc:sldMk cId="3041379499" sldId="279"/>
            <ac:picMk id="9" creationId="{9F447B03-A782-87F5-338A-57450DB6A590}"/>
          </ac:picMkLst>
        </pc:picChg>
        <pc:picChg chg="add del">
          <ac:chgData name="Pavithra Dharmalingam" userId="9be637f17fe26604" providerId="LiveId" clId="{3435596F-B8CC-4652-AE3D-461F34CE35DC}" dt="2024-05-17T16:21:14.892" v="1276" actId="22"/>
          <ac:picMkLst>
            <pc:docMk/>
            <pc:sldMk cId="3041379499" sldId="279"/>
            <ac:picMk id="11" creationId="{D7C1117D-C7A0-20CD-B412-40615933D156}"/>
          </ac:picMkLst>
        </pc:picChg>
      </pc:sldChg>
      <pc:sldChg chg="addSp delSp modSp new del mod">
        <pc:chgData name="Pavithra Dharmalingam" userId="9be637f17fe26604" providerId="LiveId" clId="{3435596F-B8CC-4652-AE3D-461F34CE35DC}" dt="2024-05-17T16:34:29.228" v="1756" actId="47"/>
        <pc:sldMkLst>
          <pc:docMk/>
          <pc:sldMk cId="2615184968" sldId="280"/>
        </pc:sldMkLst>
        <pc:spChg chg="mod">
          <ac:chgData name="Pavithra Dharmalingam" userId="9be637f17fe26604" providerId="LiveId" clId="{3435596F-B8CC-4652-AE3D-461F34CE35DC}" dt="2024-05-17T16:26:15.861" v="1312" actId="1076"/>
          <ac:spMkLst>
            <pc:docMk/>
            <pc:sldMk cId="2615184968" sldId="280"/>
            <ac:spMk id="2" creationId="{61E960A9-A950-C605-962D-8527A827B5B6}"/>
          </ac:spMkLst>
        </pc:spChg>
        <pc:spChg chg="del">
          <ac:chgData name="Pavithra Dharmalingam" userId="9be637f17fe26604" providerId="LiveId" clId="{3435596F-B8CC-4652-AE3D-461F34CE35DC}" dt="2024-05-17T16:26:41.118" v="1314" actId="931"/>
          <ac:spMkLst>
            <pc:docMk/>
            <pc:sldMk cId="2615184968" sldId="280"/>
            <ac:spMk id="3" creationId="{D09F5D21-DBC3-0DC0-CA85-9713DA871463}"/>
          </ac:spMkLst>
        </pc:spChg>
        <pc:spChg chg="mod">
          <ac:chgData name="Pavithra Dharmalingam" userId="9be637f17fe26604" providerId="LiveId" clId="{3435596F-B8CC-4652-AE3D-461F34CE35DC}" dt="2024-05-17T16:26:21.197" v="1313" actId="1076"/>
          <ac:spMkLst>
            <pc:docMk/>
            <pc:sldMk cId="2615184968" sldId="280"/>
            <ac:spMk id="4" creationId="{B9363CFB-8675-16D4-64F5-A8C54EDFB231}"/>
          </ac:spMkLst>
        </pc:spChg>
        <pc:spChg chg="add mod">
          <ac:chgData name="Pavithra Dharmalingam" userId="9be637f17fe26604" providerId="LiveId" clId="{3435596F-B8CC-4652-AE3D-461F34CE35DC}" dt="2024-05-17T16:28:10.484" v="1327" actId="21"/>
          <ac:spMkLst>
            <pc:docMk/>
            <pc:sldMk cId="2615184968" sldId="280"/>
            <ac:spMk id="8" creationId="{022BB167-C1A8-7AD0-C22A-2C10361BF83B}"/>
          </ac:spMkLst>
        </pc:spChg>
        <pc:picChg chg="add del mod modCrop">
          <ac:chgData name="Pavithra Dharmalingam" userId="9be637f17fe26604" providerId="LiveId" clId="{3435596F-B8CC-4652-AE3D-461F34CE35DC}" dt="2024-05-17T16:28:10.484" v="1327" actId="21"/>
          <ac:picMkLst>
            <pc:docMk/>
            <pc:sldMk cId="2615184968" sldId="280"/>
            <ac:picMk id="6" creationId="{9D40DFBC-69F9-856C-112C-F60CE5283376}"/>
          </ac:picMkLst>
        </pc:picChg>
      </pc:sldChg>
      <pc:sldChg chg="addSp delSp modSp new mod">
        <pc:chgData name="Pavithra Dharmalingam" userId="9be637f17fe26604" providerId="LiveId" clId="{3435596F-B8CC-4652-AE3D-461F34CE35DC}" dt="2024-05-17T16:35:43.377" v="1846" actId="20577"/>
        <pc:sldMkLst>
          <pc:docMk/>
          <pc:sldMk cId="1367996325" sldId="281"/>
        </pc:sldMkLst>
        <pc:spChg chg="add del mod">
          <ac:chgData name="Pavithra Dharmalingam" userId="9be637f17fe26604" providerId="LiveId" clId="{3435596F-B8CC-4652-AE3D-461F34CE35DC}" dt="2024-05-17T16:34:18.810" v="1753"/>
          <ac:spMkLst>
            <pc:docMk/>
            <pc:sldMk cId="1367996325" sldId="281"/>
            <ac:spMk id="2" creationId="{CA8533D2-0C1D-CAFD-E755-4AE2614F95E1}"/>
          </ac:spMkLst>
        </pc:spChg>
        <pc:spChg chg="add del mod">
          <ac:chgData name="Pavithra Dharmalingam" userId="9be637f17fe26604" providerId="LiveId" clId="{3435596F-B8CC-4652-AE3D-461F34CE35DC}" dt="2024-05-17T16:34:18.814" v="1755"/>
          <ac:spMkLst>
            <pc:docMk/>
            <pc:sldMk cId="1367996325" sldId="281"/>
            <ac:spMk id="3" creationId="{E34B2F89-69E2-5282-379A-E3C76D679F96}"/>
          </ac:spMkLst>
        </pc:spChg>
        <pc:spChg chg="add mod">
          <ac:chgData name="Pavithra Dharmalingam" userId="9be637f17fe26604" providerId="LiveId" clId="{3435596F-B8CC-4652-AE3D-461F34CE35DC}" dt="2024-05-17T16:35:43.377" v="1846" actId="20577"/>
          <ac:spMkLst>
            <pc:docMk/>
            <pc:sldMk cId="1367996325" sldId="281"/>
            <ac:spMk id="4" creationId="{36EDA6B1-3A8D-1BE3-8BC8-E29F01B3A92F}"/>
          </ac:spMkLst>
        </pc:spChg>
        <pc:spChg chg="mod">
          <ac:chgData name="Pavithra Dharmalingam" userId="9be637f17fe26604" providerId="LiveId" clId="{3435596F-B8CC-4652-AE3D-461F34CE35DC}" dt="2024-05-17T16:34:36.485" v="1758"/>
          <ac:spMkLst>
            <pc:docMk/>
            <pc:sldMk cId="1367996325" sldId="281"/>
            <ac:spMk id="7" creationId="{9BA2844C-363F-C022-5198-C55A46DF1F98}"/>
          </ac:spMkLst>
        </pc:spChg>
        <pc:spChg chg="mod">
          <ac:chgData name="Pavithra Dharmalingam" userId="9be637f17fe26604" providerId="LiveId" clId="{3435596F-B8CC-4652-AE3D-461F34CE35DC}" dt="2024-05-17T16:35:27.619" v="1828" actId="20577"/>
          <ac:spMkLst>
            <pc:docMk/>
            <pc:sldMk cId="1367996325" sldId="281"/>
            <ac:spMk id="8" creationId="{92B237E1-C3A4-8704-4A3A-1428D4D5787F}"/>
          </ac:spMkLst>
        </pc:spChg>
        <pc:grpChg chg="add mod">
          <ac:chgData name="Pavithra Dharmalingam" userId="9be637f17fe26604" providerId="LiveId" clId="{3435596F-B8CC-4652-AE3D-461F34CE35DC}" dt="2024-05-17T16:34:48.126" v="1761" actId="1076"/>
          <ac:grpSpMkLst>
            <pc:docMk/>
            <pc:sldMk cId="1367996325" sldId="281"/>
            <ac:grpSpMk id="5" creationId="{CFEB5A62-3518-1D2A-2E5B-5E91107E307F}"/>
          </ac:grpSpMkLst>
        </pc:grpChg>
        <pc:picChg chg="add mod">
          <ac:chgData name="Pavithra Dharmalingam" userId="9be637f17fe26604" providerId="LiveId" clId="{3435596F-B8CC-4652-AE3D-461F34CE35DC}" dt="2024-05-17T16:35:33.828" v="1829" actId="1076"/>
          <ac:picMkLst>
            <pc:docMk/>
            <pc:sldMk cId="1367996325" sldId="281"/>
            <ac:picMk id="6" creationId="{9D40DFBC-69F9-856C-112C-F60CE5283376}"/>
          </ac:picMkLst>
        </pc:picChg>
      </pc:sldChg>
      <pc:sldChg chg="addSp modSp new mod">
        <pc:chgData name="Pavithra Dharmalingam" userId="9be637f17fe26604" providerId="LiveId" clId="{3435596F-B8CC-4652-AE3D-461F34CE35DC}" dt="2024-05-17T17:13:10.679" v="2204" actId="207"/>
        <pc:sldMkLst>
          <pc:docMk/>
          <pc:sldMk cId="3231622805" sldId="282"/>
        </pc:sldMkLst>
        <pc:spChg chg="add mod">
          <ac:chgData name="Pavithra Dharmalingam" userId="9be637f17fe26604" providerId="LiveId" clId="{3435596F-B8CC-4652-AE3D-461F34CE35DC}" dt="2024-05-17T17:13:10.679" v="2204" actId="207"/>
          <ac:spMkLst>
            <pc:docMk/>
            <pc:sldMk cId="3231622805" sldId="282"/>
            <ac:spMk id="2" creationId="{3629887A-9466-37AE-4928-9D13B8E8E621}"/>
          </ac:spMkLst>
        </pc:spChg>
        <pc:spChg chg="add mod">
          <ac:chgData name="Pavithra Dharmalingam" userId="9be637f17fe26604" providerId="LiveId" clId="{3435596F-B8CC-4652-AE3D-461F34CE35DC}" dt="2024-05-17T17:04:25.499" v="2105" actId="255"/>
          <ac:spMkLst>
            <pc:docMk/>
            <pc:sldMk cId="3231622805" sldId="282"/>
            <ac:spMk id="3" creationId="{CCC9832D-5E44-6DC2-C50B-4E24387C2EFD}"/>
          </ac:spMkLst>
        </pc:spChg>
      </pc:sldChg>
      <pc:sldChg chg="delSp modSp new del mod">
        <pc:chgData name="Pavithra Dharmalingam" userId="9be637f17fe26604" providerId="LiveId" clId="{3435596F-B8CC-4652-AE3D-461F34CE35DC}" dt="2024-05-17T17:02:26.759" v="2062" actId="2696"/>
        <pc:sldMkLst>
          <pc:docMk/>
          <pc:sldMk cId="4038752880" sldId="282"/>
        </pc:sldMkLst>
        <pc:spChg chg="mod">
          <ac:chgData name="Pavithra Dharmalingam" userId="9be637f17fe26604" providerId="LiveId" clId="{3435596F-B8CC-4652-AE3D-461F34CE35DC}" dt="2024-05-17T17:00:03.561" v="1984" actId="20577"/>
          <ac:spMkLst>
            <pc:docMk/>
            <pc:sldMk cId="4038752880" sldId="282"/>
            <ac:spMk id="2" creationId="{DB1B2698-5C3F-2C0F-D528-EE6D78C1B83A}"/>
          </ac:spMkLst>
        </pc:spChg>
        <pc:spChg chg="del mod">
          <ac:chgData name="Pavithra Dharmalingam" userId="9be637f17fe26604" providerId="LiveId" clId="{3435596F-B8CC-4652-AE3D-461F34CE35DC}" dt="2024-05-17T17:02:13.671" v="2061" actId="478"/>
          <ac:spMkLst>
            <pc:docMk/>
            <pc:sldMk cId="4038752880" sldId="282"/>
            <ac:spMk id="3" creationId="{BE207AD8-EAB3-EDCC-4290-9A0616D8A5E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37B065-70DB-48CC-A3CA-18AFC7816D8D}"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IN"/>
        </a:p>
      </dgm:t>
    </dgm:pt>
    <dgm:pt modelId="{4D698366-FBBA-4514-952F-8EBDEED68155}">
      <dgm:prSet phldrT="[Text]"/>
      <dgm:spPr/>
      <dgm:t>
        <a:bodyPr/>
        <a:lstStyle/>
        <a:p>
          <a:pPr algn="ctr"/>
          <a:r>
            <a:rPr lang="en-US" dirty="0">
              <a:latin typeface="+mj-lt"/>
            </a:rPr>
            <a:t>SEGMENT WISE ANALYSIS</a:t>
          </a:r>
          <a:endParaRPr lang="en-IN" dirty="0">
            <a:latin typeface="+mj-lt"/>
          </a:endParaRPr>
        </a:p>
      </dgm:t>
    </dgm:pt>
    <dgm:pt modelId="{0D8B89BA-E2BB-4071-90AA-3B7B0F8F623A}" type="parTrans" cxnId="{9E26851D-EB3F-4141-87D8-5E997EC2D809}">
      <dgm:prSet/>
      <dgm:spPr/>
      <dgm:t>
        <a:bodyPr/>
        <a:lstStyle/>
        <a:p>
          <a:endParaRPr lang="en-IN"/>
        </a:p>
      </dgm:t>
    </dgm:pt>
    <dgm:pt modelId="{EF3EBF14-A8B7-4A79-AA61-8B02CFDC719F}" type="sibTrans" cxnId="{9E26851D-EB3F-4141-87D8-5E997EC2D809}">
      <dgm:prSet/>
      <dgm:spPr/>
      <dgm:t>
        <a:bodyPr/>
        <a:lstStyle/>
        <a:p>
          <a:endParaRPr lang="en-IN"/>
        </a:p>
      </dgm:t>
    </dgm:pt>
    <dgm:pt modelId="{C51B8DA3-9A6B-48D3-8BC4-2CBDAD68C6B0}" type="pres">
      <dgm:prSet presAssocID="{AB37B065-70DB-48CC-A3CA-18AFC7816D8D}" presName="linear" presStyleCnt="0">
        <dgm:presLayoutVars>
          <dgm:animLvl val="lvl"/>
          <dgm:resizeHandles val="exact"/>
        </dgm:presLayoutVars>
      </dgm:prSet>
      <dgm:spPr/>
    </dgm:pt>
    <dgm:pt modelId="{544B25F0-8DCC-4E0B-9F1A-CCD77C91A5E9}" type="pres">
      <dgm:prSet presAssocID="{4D698366-FBBA-4514-952F-8EBDEED68155}" presName="parentText" presStyleLbl="node1" presStyleIdx="0" presStyleCnt="1" custLinFactY="-200000" custLinFactNeighborX="-19355" custLinFactNeighborY="-204687">
        <dgm:presLayoutVars>
          <dgm:chMax val="0"/>
          <dgm:bulletEnabled val="1"/>
        </dgm:presLayoutVars>
      </dgm:prSet>
      <dgm:spPr/>
    </dgm:pt>
  </dgm:ptLst>
  <dgm:cxnLst>
    <dgm:cxn modelId="{DF337D1A-F2BF-4DDC-B81A-9F2B86575282}" type="presOf" srcId="{4D698366-FBBA-4514-952F-8EBDEED68155}" destId="{544B25F0-8DCC-4E0B-9F1A-CCD77C91A5E9}" srcOrd="0" destOrd="0" presId="urn:microsoft.com/office/officeart/2005/8/layout/vList2"/>
    <dgm:cxn modelId="{9E26851D-EB3F-4141-87D8-5E997EC2D809}" srcId="{AB37B065-70DB-48CC-A3CA-18AFC7816D8D}" destId="{4D698366-FBBA-4514-952F-8EBDEED68155}" srcOrd="0" destOrd="0" parTransId="{0D8B89BA-E2BB-4071-90AA-3B7B0F8F623A}" sibTransId="{EF3EBF14-A8B7-4A79-AA61-8B02CFDC719F}"/>
    <dgm:cxn modelId="{EF3B32C8-CD38-40A3-8850-56EB670B1615}" type="presOf" srcId="{AB37B065-70DB-48CC-A3CA-18AFC7816D8D}" destId="{C51B8DA3-9A6B-48D3-8BC4-2CBDAD68C6B0}" srcOrd="0" destOrd="0" presId="urn:microsoft.com/office/officeart/2005/8/layout/vList2"/>
    <dgm:cxn modelId="{2EBEFB1B-9ABD-447E-8A6C-3F6C1E7EF2DF}" type="presParOf" srcId="{C51B8DA3-9A6B-48D3-8BC4-2CBDAD68C6B0}" destId="{544B25F0-8DCC-4E0B-9F1A-CCD77C91A5E9}"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4B25F0-8DCC-4E0B-9F1A-CCD77C91A5E9}">
      <dsp:nvSpPr>
        <dsp:cNvPr id="0" name=""/>
        <dsp:cNvSpPr/>
      </dsp:nvSpPr>
      <dsp:spPr>
        <a:xfrm>
          <a:off x="0" y="0"/>
          <a:ext cx="6184490" cy="42120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mj-lt"/>
            </a:rPr>
            <a:t>SEGMENT WISE ANALYSIS</a:t>
          </a:r>
          <a:endParaRPr lang="en-IN" sz="2000" kern="1200" dirty="0">
            <a:latin typeface="+mj-lt"/>
          </a:endParaRPr>
        </a:p>
      </dsp:txBody>
      <dsp:txXfrm>
        <a:off x="20561" y="20561"/>
        <a:ext cx="6143368"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5/18/2024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5/18/2024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5/18/2024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5/18/2024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5/18/2024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5/18/2024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5/18/2024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5/18/2024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5/18/2024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5/18/2024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png"/><Relationship Id="rId7" Type="http://schemas.openxmlformats.org/officeDocument/2006/relationships/diagramQuickStyle" Target="../diagrams/quickStyle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pn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4000" dirty="0"/>
              <a:t>WALMART SALES ANALYSIS</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9253965-A7D3-62A2-ABDC-7918182D20C9}"/>
              </a:ext>
            </a:extLst>
          </p:cNvPr>
          <p:cNvPicPr>
            <a:picLocks noGrp="1" noChangeAspect="1"/>
          </p:cNvPicPr>
          <p:nvPr>
            <p:ph idx="1"/>
          </p:nvPr>
        </p:nvPicPr>
        <p:blipFill rotWithShape="1">
          <a:blip r:embed="rId2"/>
          <a:srcRect l="13294" t="33299" r="37949" b="13405"/>
          <a:stretch/>
        </p:blipFill>
        <p:spPr>
          <a:xfrm>
            <a:off x="4863402" y="746090"/>
            <a:ext cx="7124282" cy="5365820"/>
          </a:xfrm>
        </p:spPr>
      </p:pic>
      <p:sp>
        <p:nvSpPr>
          <p:cNvPr id="4" name="Text Placeholder 3">
            <a:extLst>
              <a:ext uri="{FF2B5EF4-FFF2-40B4-BE49-F238E27FC236}">
                <a16:creationId xmlns:a16="http://schemas.microsoft.com/office/drawing/2014/main" id="{ACA2C737-2139-0C3A-C80B-D9DC55ECF246}"/>
              </a:ext>
            </a:extLst>
          </p:cNvPr>
          <p:cNvSpPr>
            <a:spLocks noGrp="1"/>
          </p:cNvSpPr>
          <p:nvPr>
            <p:ph type="body" sz="half" idx="2"/>
          </p:nvPr>
        </p:nvSpPr>
        <p:spPr>
          <a:xfrm>
            <a:off x="623801" y="1445342"/>
            <a:ext cx="3495916" cy="4896465"/>
          </a:xfrm>
        </p:spPr>
        <p:txBody>
          <a:bodyPr>
            <a:normAutofit/>
          </a:bodyPr>
          <a:lstStyle/>
          <a:p>
            <a:pPr marL="285750" indent="-285750">
              <a:buFont typeface="Arial" panose="020B0604020202020204" pitchFamily="34" charset="0"/>
              <a:buChar char="•"/>
            </a:pPr>
            <a:r>
              <a:rPr lang="en-IN" sz="1600" dirty="0">
                <a:latin typeface="+mj-lt"/>
              </a:rPr>
              <a:t>The stacked area chart visual indicates the quarter wise sales across the count of category with the sub category wise count details.</a:t>
            </a:r>
          </a:p>
          <a:p>
            <a:pPr marL="285750" indent="-285750">
              <a:buFont typeface="Arial" panose="020B0604020202020204" pitchFamily="34" charset="0"/>
              <a:buChar char="•"/>
            </a:pPr>
            <a:r>
              <a:rPr lang="en-IN" sz="1600" dirty="0">
                <a:latin typeface="+mj-lt"/>
              </a:rPr>
              <a:t>The donut chart visual indicates the minimum sales by category which has the details of the costumers who has the minimum number of order history in </a:t>
            </a:r>
            <a:r>
              <a:rPr lang="en-IN" sz="1600" dirty="0" err="1">
                <a:latin typeface="+mj-lt"/>
              </a:rPr>
              <a:t>drillthrough</a:t>
            </a:r>
            <a:r>
              <a:rPr lang="en-IN" sz="1600" dirty="0">
                <a:latin typeface="+mj-lt"/>
              </a:rPr>
              <a:t>.</a:t>
            </a:r>
          </a:p>
          <a:p>
            <a:pPr marL="285750" indent="-285750">
              <a:buFont typeface="Arial" panose="020B0604020202020204" pitchFamily="34" charset="0"/>
              <a:buChar char="•"/>
            </a:pPr>
            <a:r>
              <a:rPr lang="en-IN" sz="1600" dirty="0">
                <a:latin typeface="+mj-lt"/>
              </a:rPr>
              <a:t>The stacked column chart visual indicates the bottom ten customers who placed minimum number of orders and the sub category which has less sales across the count of category which is given as a detailed report in </a:t>
            </a:r>
            <a:r>
              <a:rPr lang="en-IN" sz="1600" dirty="0" err="1">
                <a:latin typeface="+mj-lt"/>
              </a:rPr>
              <a:t>drillthrough</a:t>
            </a:r>
            <a:r>
              <a:rPr lang="en-IN" sz="1600" dirty="0">
                <a:latin typeface="+mj-lt"/>
              </a:rPr>
              <a:t>.</a:t>
            </a:r>
          </a:p>
        </p:txBody>
      </p:sp>
      <p:sp>
        <p:nvSpPr>
          <p:cNvPr id="7" name="TextBox 6">
            <a:extLst>
              <a:ext uri="{FF2B5EF4-FFF2-40B4-BE49-F238E27FC236}">
                <a16:creationId xmlns:a16="http://schemas.microsoft.com/office/drawing/2014/main" id="{546ECFB2-D708-A942-D257-FEB1DBC3B9ED}"/>
              </a:ext>
            </a:extLst>
          </p:cNvPr>
          <p:cNvSpPr txBox="1"/>
          <p:nvPr/>
        </p:nvSpPr>
        <p:spPr>
          <a:xfrm>
            <a:off x="1061884" y="619432"/>
            <a:ext cx="2802193" cy="400110"/>
          </a:xfrm>
          <a:prstGeom prst="rect">
            <a:avLst/>
          </a:prstGeom>
          <a:noFill/>
        </p:spPr>
        <p:txBody>
          <a:bodyPr wrap="square" rtlCol="0">
            <a:spAutoFit/>
          </a:bodyPr>
          <a:lstStyle/>
          <a:p>
            <a:pPr algn="ctr"/>
            <a:r>
              <a:rPr lang="en-IN" sz="2000" dirty="0">
                <a:solidFill>
                  <a:schemeClr val="bg1"/>
                </a:solidFill>
                <a:latin typeface="+mj-lt"/>
              </a:rPr>
              <a:t>DIFFERENT VISUALS</a:t>
            </a:r>
          </a:p>
        </p:txBody>
      </p:sp>
    </p:spTree>
    <p:extLst>
      <p:ext uri="{BB962C8B-B14F-4D97-AF65-F5344CB8AC3E}">
        <p14:creationId xmlns:p14="http://schemas.microsoft.com/office/powerpoint/2010/main" val="14945268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110AAE-1C73-0FDF-10AB-65A97CE45BA4}"/>
              </a:ext>
            </a:extLst>
          </p:cNvPr>
          <p:cNvPicPr>
            <a:picLocks noChangeAspect="1"/>
          </p:cNvPicPr>
          <p:nvPr/>
        </p:nvPicPr>
        <p:blipFill rotWithShape="1">
          <a:blip r:embed="rId2"/>
          <a:srcRect l="8629" t="19068" r="31210" b="13836"/>
          <a:stretch/>
        </p:blipFill>
        <p:spPr>
          <a:xfrm>
            <a:off x="1465763" y="647604"/>
            <a:ext cx="4433592" cy="2781396"/>
          </a:xfrm>
          <a:prstGeom prst="rect">
            <a:avLst/>
          </a:prstGeom>
        </p:spPr>
      </p:pic>
      <p:pic>
        <p:nvPicPr>
          <p:cNvPr id="5" name="Picture 4">
            <a:extLst>
              <a:ext uri="{FF2B5EF4-FFF2-40B4-BE49-F238E27FC236}">
                <a16:creationId xmlns:a16="http://schemas.microsoft.com/office/drawing/2014/main" id="{829D1CEF-8616-8F87-0795-234709C4EEAA}"/>
              </a:ext>
            </a:extLst>
          </p:cNvPr>
          <p:cNvPicPr>
            <a:picLocks noChangeAspect="1"/>
          </p:cNvPicPr>
          <p:nvPr/>
        </p:nvPicPr>
        <p:blipFill rotWithShape="1">
          <a:blip r:embed="rId3"/>
          <a:srcRect l="8146" t="19068" r="31049" b="13405"/>
          <a:stretch/>
        </p:blipFill>
        <p:spPr>
          <a:xfrm>
            <a:off x="6411389" y="647604"/>
            <a:ext cx="4452596" cy="2781396"/>
          </a:xfrm>
          <a:prstGeom prst="rect">
            <a:avLst/>
          </a:prstGeom>
        </p:spPr>
      </p:pic>
      <p:pic>
        <p:nvPicPr>
          <p:cNvPr id="7" name="Picture 6">
            <a:extLst>
              <a:ext uri="{FF2B5EF4-FFF2-40B4-BE49-F238E27FC236}">
                <a16:creationId xmlns:a16="http://schemas.microsoft.com/office/drawing/2014/main" id="{3E9BEBBC-3DDC-22F8-97EC-E775AB066F23}"/>
              </a:ext>
            </a:extLst>
          </p:cNvPr>
          <p:cNvPicPr>
            <a:picLocks noChangeAspect="1"/>
          </p:cNvPicPr>
          <p:nvPr/>
        </p:nvPicPr>
        <p:blipFill rotWithShape="1">
          <a:blip r:embed="rId4"/>
          <a:srcRect l="8064" t="19498" r="31210" b="13692"/>
          <a:stretch/>
        </p:blipFill>
        <p:spPr>
          <a:xfrm>
            <a:off x="3961999" y="3717727"/>
            <a:ext cx="4268001" cy="2641286"/>
          </a:xfrm>
          <a:prstGeom prst="rect">
            <a:avLst/>
          </a:prstGeom>
        </p:spPr>
      </p:pic>
      <p:grpSp>
        <p:nvGrpSpPr>
          <p:cNvPr id="8" name="Group 7">
            <a:extLst>
              <a:ext uri="{FF2B5EF4-FFF2-40B4-BE49-F238E27FC236}">
                <a16:creationId xmlns:a16="http://schemas.microsoft.com/office/drawing/2014/main" id="{24A45987-2AC5-D91D-1024-EAE1515B5BA4}"/>
              </a:ext>
            </a:extLst>
          </p:cNvPr>
          <p:cNvGrpSpPr/>
          <p:nvPr/>
        </p:nvGrpSpPr>
        <p:grpSpPr>
          <a:xfrm>
            <a:off x="3092245" y="97089"/>
            <a:ext cx="6184490" cy="399442"/>
            <a:chOff x="0" y="0"/>
            <a:chExt cx="6184490" cy="421200"/>
          </a:xfrm>
        </p:grpSpPr>
        <p:sp>
          <p:nvSpPr>
            <p:cNvPr id="9" name="Rectangle: Rounded Corners 8">
              <a:extLst>
                <a:ext uri="{FF2B5EF4-FFF2-40B4-BE49-F238E27FC236}">
                  <a16:creationId xmlns:a16="http://schemas.microsoft.com/office/drawing/2014/main" id="{A37407A8-3A29-A7DC-FFDD-38F2B5A34856}"/>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E36327D5-6523-C8BE-6DF8-84BEAC541BED}"/>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SEGMENT  </a:t>
              </a:r>
              <a:r>
                <a:rPr lang="en-US" sz="2000" kern="1200" dirty="0">
                  <a:latin typeface="+mj-lt"/>
                </a:rPr>
                <a:t>WISE ANALYSIS</a:t>
              </a:r>
              <a:endParaRPr lang="en-IN" sz="2000" kern="1200" dirty="0">
                <a:latin typeface="+mj-lt"/>
              </a:endParaRPr>
            </a:p>
          </p:txBody>
        </p:sp>
      </p:grpSp>
    </p:spTree>
    <p:extLst>
      <p:ext uri="{BB962C8B-B14F-4D97-AF65-F5344CB8AC3E}">
        <p14:creationId xmlns:p14="http://schemas.microsoft.com/office/powerpoint/2010/main" val="2123082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1909B0-8210-DC78-CC7A-07DC2DCCD40A}"/>
              </a:ext>
            </a:extLst>
          </p:cNvPr>
          <p:cNvPicPr>
            <a:picLocks noChangeAspect="1"/>
          </p:cNvPicPr>
          <p:nvPr/>
        </p:nvPicPr>
        <p:blipFill rotWithShape="1">
          <a:blip r:embed="rId2"/>
          <a:srcRect l="2823" t="18926" r="37177" b="13404"/>
          <a:stretch/>
        </p:blipFill>
        <p:spPr>
          <a:xfrm>
            <a:off x="1622323" y="635809"/>
            <a:ext cx="4259467" cy="2702243"/>
          </a:xfrm>
          <a:prstGeom prst="rect">
            <a:avLst/>
          </a:prstGeom>
        </p:spPr>
      </p:pic>
      <p:pic>
        <p:nvPicPr>
          <p:cNvPr id="5" name="Picture 4">
            <a:extLst>
              <a:ext uri="{FF2B5EF4-FFF2-40B4-BE49-F238E27FC236}">
                <a16:creationId xmlns:a16="http://schemas.microsoft.com/office/drawing/2014/main" id="{BFCACE31-2D77-12F5-5653-7E7BBCE62216}"/>
              </a:ext>
            </a:extLst>
          </p:cNvPr>
          <p:cNvPicPr>
            <a:picLocks noChangeAspect="1"/>
          </p:cNvPicPr>
          <p:nvPr/>
        </p:nvPicPr>
        <p:blipFill rotWithShape="1">
          <a:blip r:embed="rId3"/>
          <a:srcRect l="2581" t="19068" r="36371" b="12258"/>
          <a:stretch/>
        </p:blipFill>
        <p:spPr>
          <a:xfrm>
            <a:off x="6505085" y="642827"/>
            <a:ext cx="4259467" cy="2695225"/>
          </a:xfrm>
          <a:prstGeom prst="rect">
            <a:avLst/>
          </a:prstGeom>
        </p:spPr>
      </p:pic>
      <p:pic>
        <p:nvPicPr>
          <p:cNvPr id="7" name="Picture 6">
            <a:extLst>
              <a:ext uri="{FF2B5EF4-FFF2-40B4-BE49-F238E27FC236}">
                <a16:creationId xmlns:a16="http://schemas.microsoft.com/office/drawing/2014/main" id="{B3991226-0D62-2C82-1BDF-09EBAC7E3A02}"/>
              </a:ext>
            </a:extLst>
          </p:cNvPr>
          <p:cNvPicPr>
            <a:picLocks noChangeAspect="1"/>
          </p:cNvPicPr>
          <p:nvPr/>
        </p:nvPicPr>
        <p:blipFill rotWithShape="1">
          <a:blip r:embed="rId4"/>
          <a:srcRect l="3306" t="18351" r="37177" b="13692"/>
          <a:stretch/>
        </p:blipFill>
        <p:spPr>
          <a:xfrm>
            <a:off x="4015511" y="3429000"/>
            <a:ext cx="4452159" cy="2859518"/>
          </a:xfrm>
          <a:prstGeom prst="rect">
            <a:avLst/>
          </a:prstGeom>
        </p:spPr>
      </p:pic>
      <p:grpSp>
        <p:nvGrpSpPr>
          <p:cNvPr id="8" name="Group 7">
            <a:extLst>
              <a:ext uri="{FF2B5EF4-FFF2-40B4-BE49-F238E27FC236}">
                <a16:creationId xmlns:a16="http://schemas.microsoft.com/office/drawing/2014/main" id="{6BBB9BC5-FDB3-0852-C52B-3D90E4F8DE7E}"/>
              </a:ext>
            </a:extLst>
          </p:cNvPr>
          <p:cNvGrpSpPr/>
          <p:nvPr/>
        </p:nvGrpSpPr>
        <p:grpSpPr>
          <a:xfrm>
            <a:off x="3092245" y="87257"/>
            <a:ext cx="6184490" cy="399442"/>
            <a:chOff x="0" y="0"/>
            <a:chExt cx="6184490" cy="421200"/>
          </a:xfrm>
        </p:grpSpPr>
        <p:sp>
          <p:nvSpPr>
            <p:cNvPr id="9" name="Rectangle: Rounded Corners 8">
              <a:extLst>
                <a:ext uri="{FF2B5EF4-FFF2-40B4-BE49-F238E27FC236}">
                  <a16:creationId xmlns:a16="http://schemas.microsoft.com/office/drawing/2014/main" id="{B41A8E6E-08BE-08FB-D539-71B8E1C5D7C7}"/>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6939430A-7FAA-5232-3331-542062307434}"/>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CATEGORY </a:t>
              </a:r>
              <a:r>
                <a:rPr lang="en-US" sz="2000" kern="1200" dirty="0">
                  <a:latin typeface="+mj-lt"/>
                </a:rPr>
                <a:t>WISE ANALYSIS</a:t>
              </a:r>
              <a:endParaRPr lang="en-IN" sz="2000" kern="1200" dirty="0">
                <a:latin typeface="+mj-lt"/>
              </a:endParaRPr>
            </a:p>
          </p:txBody>
        </p:sp>
      </p:grpSp>
    </p:spTree>
    <p:extLst>
      <p:ext uri="{BB962C8B-B14F-4D97-AF65-F5344CB8AC3E}">
        <p14:creationId xmlns:p14="http://schemas.microsoft.com/office/powerpoint/2010/main" val="4079456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4C579B-34DF-C978-1D0C-F38E018309F9}"/>
              </a:ext>
            </a:extLst>
          </p:cNvPr>
          <p:cNvPicPr>
            <a:picLocks noChangeAspect="1"/>
          </p:cNvPicPr>
          <p:nvPr/>
        </p:nvPicPr>
        <p:blipFill rotWithShape="1">
          <a:blip r:embed="rId2"/>
          <a:srcRect l="2339" t="18925" r="36532" b="12119"/>
          <a:stretch/>
        </p:blipFill>
        <p:spPr>
          <a:xfrm>
            <a:off x="1509254" y="744673"/>
            <a:ext cx="4198851" cy="2664314"/>
          </a:xfrm>
          <a:prstGeom prst="rect">
            <a:avLst/>
          </a:prstGeom>
        </p:spPr>
      </p:pic>
      <p:pic>
        <p:nvPicPr>
          <p:cNvPr id="5" name="Picture 4">
            <a:extLst>
              <a:ext uri="{FF2B5EF4-FFF2-40B4-BE49-F238E27FC236}">
                <a16:creationId xmlns:a16="http://schemas.microsoft.com/office/drawing/2014/main" id="{8151D3FE-2742-2EA7-3A7C-7967E994328F}"/>
              </a:ext>
            </a:extLst>
          </p:cNvPr>
          <p:cNvPicPr>
            <a:picLocks noChangeAspect="1"/>
          </p:cNvPicPr>
          <p:nvPr/>
        </p:nvPicPr>
        <p:blipFill rotWithShape="1">
          <a:blip r:embed="rId3"/>
          <a:srcRect l="2238" t="18744" r="36633" b="12298"/>
          <a:stretch/>
        </p:blipFill>
        <p:spPr>
          <a:xfrm>
            <a:off x="6592531" y="764686"/>
            <a:ext cx="4198851" cy="2664314"/>
          </a:xfrm>
          <a:prstGeom prst="rect">
            <a:avLst/>
          </a:prstGeom>
        </p:spPr>
      </p:pic>
      <p:pic>
        <p:nvPicPr>
          <p:cNvPr id="7" name="Picture 6">
            <a:extLst>
              <a:ext uri="{FF2B5EF4-FFF2-40B4-BE49-F238E27FC236}">
                <a16:creationId xmlns:a16="http://schemas.microsoft.com/office/drawing/2014/main" id="{BAE7DD31-6A21-2AB9-B2F2-CCDBFF9C3044}"/>
              </a:ext>
            </a:extLst>
          </p:cNvPr>
          <p:cNvPicPr>
            <a:picLocks noChangeAspect="1"/>
          </p:cNvPicPr>
          <p:nvPr/>
        </p:nvPicPr>
        <p:blipFill rotWithShape="1">
          <a:blip r:embed="rId4"/>
          <a:srcRect l="2459" t="19279" r="37219" b="13192"/>
          <a:stretch/>
        </p:blipFill>
        <p:spPr>
          <a:xfrm>
            <a:off x="1509254" y="3552040"/>
            <a:ext cx="4231013" cy="2664314"/>
          </a:xfrm>
          <a:prstGeom prst="rect">
            <a:avLst/>
          </a:prstGeom>
        </p:spPr>
      </p:pic>
      <p:pic>
        <p:nvPicPr>
          <p:cNvPr id="9" name="Picture 8">
            <a:extLst>
              <a:ext uri="{FF2B5EF4-FFF2-40B4-BE49-F238E27FC236}">
                <a16:creationId xmlns:a16="http://schemas.microsoft.com/office/drawing/2014/main" id="{B051EB68-5D8D-E4FF-2552-9725A75F55B2}"/>
              </a:ext>
            </a:extLst>
          </p:cNvPr>
          <p:cNvPicPr>
            <a:picLocks noChangeAspect="1"/>
          </p:cNvPicPr>
          <p:nvPr/>
        </p:nvPicPr>
        <p:blipFill rotWithShape="1">
          <a:blip r:embed="rId5"/>
          <a:srcRect l="2922" t="19531" r="37482" b="12939"/>
          <a:stretch/>
        </p:blipFill>
        <p:spPr>
          <a:xfrm>
            <a:off x="6636296" y="3552040"/>
            <a:ext cx="4155086" cy="2648367"/>
          </a:xfrm>
          <a:prstGeom prst="rect">
            <a:avLst/>
          </a:prstGeom>
        </p:spPr>
      </p:pic>
      <p:grpSp>
        <p:nvGrpSpPr>
          <p:cNvPr id="10" name="Group 9">
            <a:extLst>
              <a:ext uri="{FF2B5EF4-FFF2-40B4-BE49-F238E27FC236}">
                <a16:creationId xmlns:a16="http://schemas.microsoft.com/office/drawing/2014/main" id="{D254DAFA-C832-35B8-8BDD-00E657AF715C}"/>
              </a:ext>
            </a:extLst>
          </p:cNvPr>
          <p:cNvGrpSpPr/>
          <p:nvPr/>
        </p:nvGrpSpPr>
        <p:grpSpPr>
          <a:xfrm>
            <a:off x="3092245" y="87257"/>
            <a:ext cx="6184490" cy="399442"/>
            <a:chOff x="0" y="0"/>
            <a:chExt cx="6184490" cy="421200"/>
          </a:xfrm>
        </p:grpSpPr>
        <p:sp>
          <p:nvSpPr>
            <p:cNvPr id="11" name="Rectangle: Rounded Corners 10">
              <a:extLst>
                <a:ext uri="{FF2B5EF4-FFF2-40B4-BE49-F238E27FC236}">
                  <a16:creationId xmlns:a16="http://schemas.microsoft.com/office/drawing/2014/main" id="{7493CFF8-8EF3-3E77-313A-C14297E7EFEC}"/>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77CE70D2-1A09-0DB0-F8E9-EAC908156A6C}"/>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YEAR </a:t>
              </a:r>
              <a:r>
                <a:rPr lang="en-US" sz="2000" kern="1200" dirty="0">
                  <a:latin typeface="+mj-lt"/>
                </a:rPr>
                <a:t>WISE ANALYSIS</a:t>
              </a:r>
              <a:endParaRPr lang="en-IN" sz="2000" kern="1200" dirty="0">
                <a:latin typeface="+mj-lt"/>
              </a:endParaRPr>
            </a:p>
          </p:txBody>
        </p:sp>
      </p:grpSp>
    </p:spTree>
    <p:extLst>
      <p:ext uri="{BB962C8B-B14F-4D97-AF65-F5344CB8AC3E}">
        <p14:creationId xmlns:p14="http://schemas.microsoft.com/office/powerpoint/2010/main" val="1516891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09947A-894D-269D-438E-0A81945DDB65}"/>
              </a:ext>
            </a:extLst>
          </p:cNvPr>
          <p:cNvPicPr>
            <a:picLocks noChangeAspect="1"/>
          </p:cNvPicPr>
          <p:nvPr/>
        </p:nvPicPr>
        <p:blipFill rotWithShape="1">
          <a:blip r:embed="rId2"/>
          <a:srcRect l="2832" t="18351" r="36774" b="13405"/>
          <a:stretch/>
        </p:blipFill>
        <p:spPr>
          <a:xfrm>
            <a:off x="1481392" y="558740"/>
            <a:ext cx="4362245" cy="2772698"/>
          </a:xfrm>
          <a:prstGeom prst="rect">
            <a:avLst/>
          </a:prstGeom>
        </p:spPr>
      </p:pic>
      <p:pic>
        <p:nvPicPr>
          <p:cNvPr id="5" name="Picture 4">
            <a:extLst>
              <a:ext uri="{FF2B5EF4-FFF2-40B4-BE49-F238E27FC236}">
                <a16:creationId xmlns:a16="http://schemas.microsoft.com/office/drawing/2014/main" id="{1464288C-5EA3-35FA-C1A0-552F0F807618}"/>
              </a:ext>
            </a:extLst>
          </p:cNvPr>
          <p:cNvPicPr>
            <a:picLocks noChangeAspect="1"/>
          </p:cNvPicPr>
          <p:nvPr/>
        </p:nvPicPr>
        <p:blipFill rotWithShape="1">
          <a:blip r:embed="rId3"/>
          <a:srcRect l="2963" t="18601" r="36714" b="13155"/>
          <a:stretch/>
        </p:blipFill>
        <p:spPr>
          <a:xfrm>
            <a:off x="6348362" y="555463"/>
            <a:ext cx="4362245" cy="2775975"/>
          </a:xfrm>
          <a:prstGeom prst="rect">
            <a:avLst/>
          </a:prstGeom>
        </p:spPr>
      </p:pic>
      <p:pic>
        <p:nvPicPr>
          <p:cNvPr id="7" name="Picture 6">
            <a:extLst>
              <a:ext uri="{FF2B5EF4-FFF2-40B4-BE49-F238E27FC236}">
                <a16:creationId xmlns:a16="http://schemas.microsoft.com/office/drawing/2014/main" id="{CF635232-C74E-1CD4-FB9C-42FC0615AD72}"/>
              </a:ext>
            </a:extLst>
          </p:cNvPr>
          <p:cNvPicPr>
            <a:picLocks noChangeAspect="1"/>
          </p:cNvPicPr>
          <p:nvPr/>
        </p:nvPicPr>
        <p:blipFill rotWithShape="1">
          <a:blip r:embed="rId4"/>
          <a:srcRect l="2620" t="18564" r="36412" b="13192"/>
          <a:stretch/>
        </p:blipFill>
        <p:spPr>
          <a:xfrm>
            <a:off x="1431773" y="3429000"/>
            <a:ext cx="4411864" cy="2772698"/>
          </a:xfrm>
          <a:prstGeom prst="rect">
            <a:avLst/>
          </a:prstGeom>
        </p:spPr>
      </p:pic>
      <p:pic>
        <p:nvPicPr>
          <p:cNvPr id="9" name="Picture 8">
            <a:extLst>
              <a:ext uri="{FF2B5EF4-FFF2-40B4-BE49-F238E27FC236}">
                <a16:creationId xmlns:a16="http://schemas.microsoft.com/office/drawing/2014/main" id="{9F447B03-A782-87F5-338A-57450DB6A590}"/>
              </a:ext>
            </a:extLst>
          </p:cNvPr>
          <p:cNvPicPr>
            <a:picLocks noChangeAspect="1"/>
          </p:cNvPicPr>
          <p:nvPr/>
        </p:nvPicPr>
        <p:blipFill rotWithShape="1">
          <a:blip r:embed="rId5"/>
          <a:srcRect l="3185" t="18529" r="37218" b="13228"/>
          <a:stretch/>
        </p:blipFill>
        <p:spPr>
          <a:xfrm>
            <a:off x="6348362" y="3494003"/>
            <a:ext cx="4270479" cy="2750674"/>
          </a:xfrm>
          <a:prstGeom prst="rect">
            <a:avLst/>
          </a:prstGeom>
        </p:spPr>
      </p:pic>
      <p:grpSp>
        <p:nvGrpSpPr>
          <p:cNvPr id="12" name="Group 11">
            <a:extLst>
              <a:ext uri="{FF2B5EF4-FFF2-40B4-BE49-F238E27FC236}">
                <a16:creationId xmlns:a16="http://schemas.microsoft.com/office/drawing/2014/main" id="{5DE83E24-DBDA-B92B-4487-42030BF725AB}"/>
              </a:ext>
            </a:extLst>
          </p:cNvPr>
          <p:cNvGrpSpPr/>
          <p:nvPr/>
        </p:nvGrpSpPr>
        <p:grpSpPr>
          <a:xfrm>
            <a:off x="3092245" y="87257"/>
            <a:ext cx="6184490" cy="399442"/>
            <a:chOff x="0" y="0"/>
            <a:chExt cx="6184490" cy="421200"/>
          </a:xfrm>
        </p:grpSpPr>
        <p:sp>
          <p:nvSpPr>
            <p:cNvPr id="13" name="Rectangle: Rounded Corners 12">
              <a:extLst>
                <a:ext uri="{FF2B5EF4-FFF2-40B4-BE49-F238E27FC236}">
                  <a16:creationId xmlns:a16="http://schemas.microsoft.com/office/drawing/2014/main" id="{AD1E5BCE-1682-8011-DDD4-29D4849300DE}"/>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4" name="Rectangle: Rounded Corners 4">
              <a:extLst>
                <a:ext uri="{FF2B5EF4-FFF2-40B4-BE49-F238E27FC236}">
                  <a16:creationId xmlns:a16="http://schemas.microsoft.com/office/drawing/2014/main" id="{9FD5C494-A4FB-0AF4-AEEC-ADA3EBE0874D}"/>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mj-lt"/>
                </a:rPr>
                <a:t>MONTH WISE ANALYSIS</a:t>
              </a:r>
              <a:endParaRPr lang="en-IN" sz="2000" kern="1200" dirty="0">
                <a:latin typeface="+mj-lt"/>
              </a:endParaRPr>
            </a:p>
          </p:txBody>
        </p:sp>
      </p:grpSp>
    </p:spTree>
    <p:extLst>
      <p:ext uri="{BB962C8B-B14F-4D97-AF65-F5344CB8AC3E}">
        <p14:creationId xmlns:p14="http://schemas.microsoft.com/office/powerpoint/2010/main" val="3041379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D40DFBC-69F9-856C-112C-F60CE5283376}"/>
              </a:ext>
            </a:extLst>
          </p:cNvPr>
          <p:cNvPicPr>
            <a:picLocks noChangeAspect="1"/>
          </p:cNvPicPr>
          <p:nvPr/>
        </p:nvPicPr>
        <p:blipFill rotWithShape="1">
          <a:blip r:embed="rId2"/>
          <a:srcRect l="2777" t="19363" r="36348" b="21366"/>
          <a:stretch/>
        </p:blipFill>
        <p:spPr>
          <a:xfrm>
            <a:off x="486696" y="1256175"/>
            <a:ext cx="11513575" cy="4939819"/>
          </a:xfrm>
          <a:prstGeom prst="rect">
            <a:avLst/>
          </a:prstGeom>
        </p:spPr>
      </p:pic>
      <p:sp>
        <p:nvSpPr>
          <p:cNvPr id="4" name="TextBox 3">
            <a:extLst>
              <a:ext uri="{FF2B5EF4-FFF2-40B4-BE49-F238E27FC236}">
                <a16:creationId xmlns:a16="http://schemas.microsoft.com/office/drawing/2014/main" id="{36EDA6B1-3A8D-1BE3-8BC8-E29F01B3A92F}"/>
              </a:ext>
            </a:extLst>
          </p:cNvPr>
          <p:cNvSpPr txBox="1"/>
          <p:nvPr/>
        </p:nvSpPr>
        <p:spPr>
          <a:xfrm>
            <a:off x="565355" y="498012"/>
            <a:ext cx="11356258" cy="738664"/>
          </a:xfrm>
          <a:prstGeom prst="rect">
            <a:avLst/>
          </a:prstGeom>
          <a:noFill/>
        </p:spPr>
        <p:txBody>
          <a:bodyPr wrap="square" rtlCol="0">
            <a:spAutoFit/>
          </a:bodyPr>
          <a:lstStyle/>
          <a:p>
            <a:pPr algn="ctr"/>
            <a:endParaRPr lang="en-IN" dirty="0">
              <a:latin typeface="+mj-lt"/>
            </a:endParaRPr>
          </a:p>
          <a:p>
            <a:r>
              <a:rPr lang="en-IN" sz="1200" dirty="0">
                <a:latin typeface="+mj-lt"/>
              </a:rPr>
              <a:t>The decomposition tree sample visual gives the over all idea about the sales happened according to the year and various factors. The tree is divided with respect to many details like category, subcategory quantities, city, month and day.. Other details like customer name, maximum quantity, maximum sales etc have been included in </a:t>
            </a:r>
            <a:r>
              <a:rPr lang="en-IN" sz="1200" dirty="0" err="1">
                <a:latin typeface="+mj-lt"/>
              </a:rPr>
              <a:t>drillthrough</a:t>
            </a:r>
            <a:r>
              <a:rPr lang="en-IN" sz="1200" dirty="0">
                <a:latin typeface="+mj-lt"/>
              </a:rPr>
              <a:t> report.</a:t>
            </a:r>
          </a:p>
        </p:txBody>
      </p:sp>
      <p:grpSp>
        <p:nvGrpSpPr>
          <p:cNvPr id="5" name="Group 4">
            <a:extLst>
              <a:ext uri="{FF2B5EF4-FFF2-40B4-BE49-F238E27FC236}">
                <a16:creationId xmlns:a16="http://schemas.microsoft.com/office/drawing/2014/main" id="{CFEB5A62-3518-1D2A-2E5B-5E91107E307F}"/>
              </a:ext>
            </a:extLst>
          </p:cNvPr>
          <p:cNvGrpSpPr/>
          <p:nvPr/>
        </p:nvGrpSpPr>
        <p:grpSpPr>
          <a:xfrm>
            <a:off x="3151239" y="98570"/>
            <a:ext cx="6184490" cy="399442"/>
            <a:chOff x="0" y="0"/>
            <a:chExt cx="6184490" cy="421200"/>
          </a:xfrm>
        </p:grpSpPr>
        <p:sp>
          <p:nvSpPr>
            <p:cNvPr id="7" name="Rectangle: Rounded Corners 6">
              <a:extLst>
                <a:ext uri="{FF2B5EF4-FFF2-40B4-BE49-F238E27FC236}">
                  <a16:creationId xmlns:a16="http://schemas.microsoft.com/office/drawing/2014/main" id="{9BA2844C-363F-C022-5198-C55A46DF1F98}"/>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8" name="Rectangle: Rounded Corners 4">
              <a:extLst>
                <a:ext uri="{FF2B5EF4-FFF2-40B4-BE49-F238E27FC236}">
                  <a16:creationId xmlns:a16="http://schemas.microsoft.com/office/drawing/2014/main" id="{92B237E1-C3A4-8704-4A3A-1428D4D5787F}"/>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SALES TREE </a:t>
              </a:r>
              <a:r>
                <a:rPr lang="en-US" sz="2000" kern="1200" dirty="0">
                  <a:latin typeface="+mj-lt"/>
                </a:rPr>
                <a:t>ANALYSIS</a:t>
              </a:r>
              <a:endParaRPr lang="en-IN" sz="2000" kern="1200" dirty="0">
                <a:latin typeface="+mj-lt"/>
              </a:endParaRPr>
            </a:p>
          </p:txBody>
        </p:sp>
      </p:grpSp>
    </p:spTree>
    <p:extLst>
      <p:ext uri="{BB962C8B-B14F-4D97-AF65-F5344CB8AC3E}">
        <p14:creationId xmlns:p14="http://schemas.microsoft.com/office/powerpoint/2010/main" val="1367996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29887A-9466-37AE-4928-9D13B8E8E621}"/>
              </a:ext>
            </a:extLst>
          </p:cNvPr>
          <p:cNvSpPr txBox="1"/>
          <p:nvPr/>
        </p:nvSpPr>
        <p:spPr>
          <a:xfrm>
            <a:off x="1622322" y="1425676"/>
            <a:ext cx="8603225" cy="4154984"/>
          </a:xfrm>
          <a:prstGeom prst="rect">
            <a:avLst/>
          </a:prstGeom>
          <a:noFill/>
        </p:spPr>
        <p:txBody>
          <a:bodyPr wrap="square" rtlCol="0">
            <a:spAutoFit/>
          </a:bodyPr>
          <a:lstStyle/>
          <a:p>
            <a:pPr marL="742950" lvl="1" indent="-285750">
              <a:buFont typeface="Arial" panose="020B0604020202020204" pitchFamily="34" charset="0"/>
              <a:buChar char="•"/>
            </a:pPr>
            <a:r>
              <a:rPr lang="en-US" sz="2400" i="0" dirty="0">
                <a:effectLst/>
                <a:highlight>
                  <a:srgbClr val="FFFFFF"/>
                </a:highlight>
                <a:latin typeface="+mj-lt"/>
              </a:rPr>
              <a:t>Walmart Inc</a:t>
            </a:r>
            <a:r>
              <a:rPr lang="en-US" sz="2400" b="1" i="0" dirty="0">
                <a:effectLst/>
                <a:highlight>
                  <a:srgbClr val="FFFFFF"/>
                </a:highlight>
                <a:latin typeface="+mj-lt"/>
              </a:rPr>
              <a:t> </a:t>
            </a:r>
            <a:r>
              <a:rPr lang="en-US" sz="2400" b="0" i="0" dirty="0">
                <a:effectLst/>
                <a:highlight>
                  <a:srgbClr val="FFFFFF"/>
                </a:highlight>
                <a:latin typeface="+mj-lt"/>
              </a:rPr>
              <a:t>is an American multinational retail corporation that operates a chain of hypermarket discount stores, and </a:t>
            </a:r>
            <a:r>
              <a:rPr lang="en-US" sz="2400" dirty="0">
                <a:highlight>
                  <a:srgbClr val="FFFFFF"/>
                </a:highlight>
                <a:latin typeface="+mj-lt"/>
              </a:rPr>
              <a:t>grocery stores </a:t>
            </a:r>
            <a:r>
              <a:rPr lang="en-US" sz="2400" b="0" i="0" dirty="0">
                <a:effectLst/>
                <a:highlight>
                  <a:srgbClr val="FFFFFF"/>
                </a:highlight>
                <a:latin typeface="+mj-lt"/>
              </a:rPr>
              <a:t> in the United States, headquartered in </a:t>
            </a:r>
            <a:r>
              <a:rPr lang="en-US" sz="2400" dirty="0">
                <a:highlight>
                  <a:srgbClr val="FFFFFF"/>
                </a:highlight>
                <a:latin typeface="+mj-lt"/>
              </a:rPr>
              <a:t>Bentonville, Arkansas. </a:t>
            </a:r>
            <a:r>
              <a:rPr lang="en-US" sz="2400" b="0" i="0" dirty="0">
                <a:effectLst/>
                <a:highlight>
                  <a:srgbClr val="FFFFFF"/>
                </a:highlight>
                <a:latin typeface="+mj-lt"/>
              </a:rPr>
              <a:t>Walmart is the </a:t>
            </a:r>
            <a:r>
              <a:rPr lang="en-US" sz="2400" dirty="0">
                <a:highlight>
                  <a:srgbClr val="FFFFFF"/>
                </a:highlight>
                <a:latin typeface="+mj-lt"/>
              </a:rPr>
              <a:t>world's largest company by revenue</a:t>
            </a:r>
            <a:r>
              <a:rPr lang="en-US" sz="2400" b="0" i="0" dirty="0">
                <a:effectLst/>
                <a:highlight>
                  <a:srgbClr val="FFFFFF"/>
                </a:highlight>
                <a:latin typeface="+mj-lt"/>
              </a:rPr>
              <a:t> according to the </a:t>
            </a:r>
            <a:r>
              <a:rPr lang="en-US" sz="2400" i="1" dirty="0">
                <a:highlight>
                  <a:srgbClr val="FFFFFF"/>
                </a:highlight>
                <a:latin typeface="+mj-lt"/>
              </a:rPr>
              <a:t>Fortune</a:t>
            </a:r>
            <a:r>
              <a:rPr lang="en-US" sz="2400" dirty="0">
                <a:highlight>
                  <a:srgbClr val="FFFFFF"/>
                </a:highlight>
                <a:latin typeface="+mj-lt"/>
              </a:rPr>
              <a:t> Global 500 </a:t>
            </a:r>
            <a:r>
              <a:rPr lang="en-US" sz="2400" b="0" i="0" dirty="0">
                <a:effectLst/>
                <a:highlight>
                  <a:srgbClr val="FFFFFF"/>
                </a:highlight>
                <a:latin typeface="+mj-lt"/>
              </a:rPr>
              <a:t>list in October 2022.</a:t>
            </a:r>
          </a:p>
          <a:p>
            <a:pPr marL="742950" lvl="1" indent="-285750">
              <a:buFont typeface="Arial" panose="020B0604020202020204" pitchFamily="34" charset="0"/>
              <a:buChar char="•"/>
            </a:pPr>
            <a:r>
              <a:rPr lang="en-US" sz="2400" b="0" i="0" dirty="0">
                <a:effectLst/>
                <a:highlight>
                  <a:srgbClr val="FFFFFF"/>
                </a:highlight>
                <a:latin typeface="+mj-lt"/>
              </a:rPr>
              <a:t>As of January 2023, Walmart is the largest retailer in the world, with 10,623 stores and 380 distribution facilities in 27 countries.</a:t>
            </a:r>
          </a:p>
          <a:p>
            <a:pPr marL="742950" lvl="1" indent="-285750">
              <a:buFont typeface="Arial" panose="020B0604020202020204" pitchFamily="34" charset="0"/>
              <a:buChar char="•"/>
            </a:pPr>
            <a:r>
              <a:rPr lang="en-US" sz="2400" dirty="0">
                <a:highlight>
                  <a:srgbClr val="FFFFFF"/>
                </a:highlight>
                <a:latin typeface="+mj-lt"/>
              </a:rPr>
              <a:t>They </a:t>
            </a:r>
            <a:r>
              <a:rPr lang="en-US" sz="2400" b="0" i="0" dirty="0">
                <a:effectLst/>
                <a:highlight>
                  <a:srgbClr val="FFFFFF"/>
                </a:highlight>
                <a:latin typeface="+mj-lt"/>
              </a:rPr>
              <a:t>built a hyper-efficient system for the distribution of groceries and low- to mid-range consumer goods, and spread it across the entire United States. </a:t>
            </a:r>
          </a:p>
          <a:p>
            <a:r>
              <a:rPr lang="en-US" sz="2400" b="0" i="0" dirty="0">
                <a:effectLst/>
                <a:highlight>
                  <a:srgbClr val="FFFFFF"/>
                </a:highlight>
                <a:latin typeface="+mj-lt"/>
              </a:rPr>
              <a:t> </a:t>
            </a:r>
            <a:endParaRPr lang="en-IN" sz="2400" dirty="0">
              <a:latin typeface="+mj-lt"/>
            </a:endParaRPr>
          </a:p>
        </p:txBody>
      </p:sp>
      <p:sp>
        <p:nvSpPr>
          <p:cNvPr id="3" name="TextBox 2">
            <a:extLst>
              <a:ext uri="{FF2B5EF4-FFF2-40B4-BE49-F238E27FC236}">
                <a16:creationId xmlns:a16="http://schemas.microsoft.com/office/drawing/2014/main" id="{CCC9832D-5E44-6DC2-C50B-4E24387C2EFD}"/>
              </a:ext>
            </a:extLst>
          </p:cNvPr>
          <p:cNvSpPr txBox="1"/>
          <p:nvPr/>
        </p:nvSpPr>
        <p:spPr>
          <a:xfrm>
            <a:off x="3667432" y="481781"/>
            <a:ext cx="4935794" cy="523220"/>
          </a:xfrm>
          <a:prstGeom prst="rect">
            <a:avLst/>
          </a:prstGeom>
          <a:noFill/>
        </p:spPr>
        <p:txBody>
          <a:bodyPr wrap="square" rtlCol="0">
            <a:spAutoFit/>
          </a:bodyPr>
          <a:lstStyle/>
          <a:p>
            <a:pPr algn="ctr"/>
            <a:r>
              <a:rPr lang="en-IN" sz="2800" b="1" dirty="0">
                <a:latin typeface="+mj-lt"/>
              </a:rPr>
              <a:t>ABOUT WALMART STORES</a:t>
            </a:r>
          </a:p>
        </p:txBody>
      </p:sp>
    </p:spTree>
    <p:extLst>
      <p:ext uri="{BB962C8B-B14F-4D97-AF65-F5344CB8AC3E}">
        <p14:creationId xmlns:p14="http://schemas.microsoft.com/office/powerpoint/2010/main" val="3231622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71F31284-6506-79BA-4868-4F2E6DC0B28E}"/>
              </a:ext>
            </a:extLst>
          </p:cNvPr>
          <p:cNvPicPr>
            <a:picLocks noGrp="1" noChangeAspect="1"/>
          </p:cNvPicPr>
          <p:nvPr>
            <p:ph idx="1"/>
          </p:nvPr>
        </p:nvPicPr>
        <p:blipFill rotWithShape="1">
          <a:blip r:embed="rId2"/>
          <a:srcRect l="2548" t="18474" r="36856" b="12574"/>
          <a:stretch/>
        </p:blipFill>
        <p:spPr>
          <a:xfrm>
            <a:off x="4935794" y="812799"/>
            <a:ext cx="6912077" cy="5220929"/>
          </a:xfrm>
        </p:spPr>
      </p:pic>
      <p:sp>
        <p:nvSpPr>
          <p:cNvPr id="4" name="Text Placeholder 3">
            <a:extLst>
              <a:ext uri="{FF2B5EF4-FFF2-40B4-BE49-F238E27FC236}">
                <a16:creationId xmlns:a16="http://schemas.microsoft.com/office/drawing/2014/main" id="{D903F404-ED89-5CE4-77A1-2E2E2ABA9A11}"/>
              </a:ext>
            </a:extLst>
          </p:cNvPr>
          <p:cNvSpPr>
            <a:spLocks noGrp="1"/>
          </p:cNvSpPr>
          <p:nvPr>
            <p:ph type="body" sz="half" idx="2"/>
          </p:nvPr>
        </p:nvSpPr>
        <p:spPr>
          <a:xfrm>
            <a:off x="535310" y="812799"/>
            <a:ext cx="3751555" cy="5791200"/>
          </a:xfrm>
        </p:spPr>
        <p:txBody>
          <a:bodyPr>
            <a:normAutofit/>
          </a:bodyPr>
          <a:lstStyle/>
          <a:p>
            <a:r>
              <a:rPr lang="en-US" dirty="0"/>
              <a:t>	</a:t>
            </a:r>
            <a:r>
              <a:rPr lang="en-US" sz="1400" dirty="0">
                <a:latin typeface="+mj-lt"/>
              </a:rPr>
              <a:t>This is the overall screen of the sales analysis dashboard done with various factors to analyze the sales including filters, slicers. </a:t>
            </a:r>
          </a:p>
          <a:p>
            <a:r>
              <a:rPr lang="en-US" sz="1400" dirty="0">
                <a:latin typeface="+mj-lt"/>
              </a:rPr>
              <a:t>	There are four types of visuals used here for the analysis.</a:t>
            </a:r>
          </a:p>
          <a:p>
            <a:pPr marL="285750" indent="-285750">
              <a:buFont typeface="Arial" panose="020B0604020202020204" pitchFamily="34" charset="0"/>
              <a:buChar char="•"/>
            </a:pPr>
            <a:r>
              <a:rPr lang="en-IN" sz="1400" dirty="0">
                <a:latin typeface="+mj-lt"/>
              </a:rPr>
              <a:t>TREE MAP</a:t>
            </a:r>
          </a:p>
          <a:p>
            <a:pPr marL="285750" indent="-285750">
              <a:buFont typeface="Arial" panose="020B0604020202020204" pitchFamily="34" charset="0"/>
              <a:buChar char="•"/>
            </a:pPr>
            <a:r>
              <a:rPr lang="en-IN" sz="1400" dirty="0">
                <a:latin typeface="+mj-lt"/>
              </a:rPr>
              <a:t>LINE CHART</a:t>
            </a:r>
          </a:p>
          <a:p>
            <a:pPr marL="285750" indent="-285750">
              <a:buFont typeface="Arial" panose="020B0604020202020204" pitchFamily="34" charset="0"/>
              <a:buChar char="•"/>
            </a:pPr>
            <a:r>
              <a:rPr lang="en-IN" sz="1400" dirty="0">
                <a:latin typeface="+mj-lt"/>
              </a:rPr>
              <a:t>PIE CHART</a:t>
            </a:r>
          </a:p>
          <a:p>
            <a:pPr marL="285750" indent="-285750">
              <a:buFont typeface="Arial" panose="020B0604020202020204" pitchFamily="34" charset="0"/>
              <a:buChar char="•"/>
            </a:pPr>
            <a:r>
              <a:rPr lang="en-IN" sz="1400" dirty="0">
                <a:latin typeface="+mj-lt"/>
              </a:rPr>
              <a:t>100% STACKED BAR CHART</a:t>
            </a:r>
          </a:p>
          <a:p>
            <a:r>
              <a:rPr lang="en-IN" sz="1400" dirty="0">
                <a:latin typeface="+mj-lt"/>
              </a:rPr>
              <a:t>	There are four types of slicers used for various aspects of the analysis.</a:t>
            </a:r>
          </a:p>
          <a:p>
            <a:pPr marL="285750" indent="-285750">
              <a:buFont typeface="Arial" panose="020B0604020202020204" pitchFamily="34" charset="0"/>
              <a:buChar char="•"/>
            </a:pPr>
            <a:r>
              <a:rPr lang="en-IN" sz="1400" dirty="0">
                <a:latin typeface="+mj-lt"/>
              </a:rPr>
              <a:t>SEGMENT</a:t>
            </a:r>
          </a:p>
          <a:p>
            <a:pPr marL="285750" indent="-285750">
              <a:buFont typeface="Arial" panose="020B0604020202020204" pitchFamily="34" charset="0"/>
              <a:buChar char="•"/>
            </a:pPr>
            <a:r>
              <a:rPr lang="en-IN" sz="1400" dirty="0">
                <a:latin typeface="+mj-lt"/>
              </a:rPr>
              <a:t>CATGORY</a:t>
            </a:r>
          </a:p>
          <a:p>
            <a:pPr marL="285750" indent="-285750">
              <a:buFont typeface="Arial" panose="020B0604020202020204" pitchFamily="34" charset="0"/>
              <a:buChar char="•"/>
            </a:pPr>
            <a:r>
              <a:rPr lang="en-IN" sz="1400" dirty="0">
                <a:latin typeface="+mj-lt"/>
              </a:rPr>
              <a:t>YEAR</a:t>
            </a:r>
          </a:p>
          <a:p>
            <a:pPr marL="285750" indent="-285750">
              <a:buFont typeface="Arial" panose="020B0604020202020204" pitchFamily="34" charset="0"/>
              <a:buChar char="•"/>
            </a:pPr>
            <a:r>
              <a:rPr lang="en-IN" sz="1400" dirty="0">
                <a:latin typeface="+mj-lt"/>
              </a:rPr>
              <a:t>MONTH</a:t>
            </a:r>
          </a:p>
          <a:p>
            <a:pPr marL="285750" indent="-285750">
              <a:buFont typeface="Arial" panose="020B0604020202020204" pitchFamily="34" charset="0"/>
              <a:buChar char="•"/>
            </a:pPr>
            <a:endParaRPr lang="en-US" dirty="0"/>
          </a:p>
        </p:txBody>
      </p:sp>
      <p:sp>
        <p:nvSpPr>
          <p:cNvPr id="2" name="TextBox 1">
            <a:extLst>
              <a:ext uri="{FF2B5EF4-FFF2-40B4-BE49-F238E27FC236}">
                <a16:creationId xmlns:a16="http://schemas.microsoft.com/office/drawing/2014/main" id="{63233D75-8897-663C-32A9-4D683606A410}"/>
              </a:ext>
            </a:extLst>
          </p:cNvPr>
          <p:cNvSpPr txBox="1"/>
          <p:nvPr/>
        </p:nvSpPr>
        <p:spPr>
          <a:xfrm>
            <a:off x="167147" y="115669"/>
            <a:ext cx="4227871" cy="369332"/>
          </a:xfrm>
          <a:prstGeom prst="rect">
            <a:avLst/>
          </a:prstGeom>
          <a:noFill/>
        </p:spPr>
        <p:txBody>
          <a:bodyPr wrap="square" rtlCol="0">
            <a:spAutoFit/>
          </a:bodyPr>
          <a:lstStyle/>
          <a:p>
            <a:pPr algn="ctr"/>
            <a:r>
              <a:rPr lang="en-IN" dirty="0">
                <a:solidFill>
                  <a:schemeClr val="bg1"/>
                </a:solidFill>
                <a:latin typeface="+mj-lt"/>
              </a:rPr>
              <a:t>WALMART SALES DASHBOARD 1</a:t>
            </a:r>
          </a:p>
        </p:txBody>
      </p:sp>
    </p:spTree>
    <p:extLst>
      <p:ext uri="{BB962C8B-B14F-4D97-AF65-F5344CB8AC3E}">
        <p14:creationId xmlns:p14="http://schemas.microsoft.com/office/powerpoint/2010/main" val="3702437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5DABF53E-B6D0-8636-00F9-437715D1AA37}"/>
              </a:ext>
            </a:extLst>
          </p:cNvPr>
          <p:cNvPicPr>
            <a:picLocks noGrp="1" noChangeAspect="1"/>
          </p:cNvPicPr>
          <p:nvPr>
            <p:ph idx="1"/>
          </p:nvPr>
        </p:nvPicPr>
        <p:blipFill rotWithShape="1">
          <a:blip r:embed="rId2"/>
          <a:srcRect l="12950" t="29575" r="38309" b="14648"/>
          <a:stretch/>
        </p:blipFill>
        <p:spPr>
          <a:xfrm>
            <a:off x="4699818" y="639097"/>
            <a:ext cx="7492181" cy="5468458"/>
          </a:xfrm>
        </p:spPr>
      </p:pic>
      <p:sp>
        <p:nvSpPr>
          <p:cNvPr id="4" name="Text Placeholder 3">
            <a:extLst>
              <a:ext uri="{FF2B5EF4-FFF2-40B4-BE49-F238E27FC236}">
                <a16:creationId xmlns:a16="http://schemas.microsoft.com/office/drawing/2014/main" id="{450C2A47-0A6A-CE58-1612-A1774880E46B}"/>
              </a:ext>
            </a:extLst>
          </p:cNvPr>
          <p:cNvSpPr>
            <a:spLocks noGrp="1"/>
          </p:cNvSpPr>
          <p:nvPr>
            <p:ph type="body" sz="half" idx="2"/>
          </p:nvPr>
        </p:nvSpPr>
        <p:spPr>
          <a:xfrm>
            <a:off x="127818" y="911601"/>
            <a:ext cx="4414685" cy="5039928"/>
          </a:xfrm>
        </p:spPr>
        <p:txBody>
          <a:bodyPr>
            <a:normAutofit/>
          </a:bodyPr>
          <a:lstStyle/>
          <a:p>
            <a:pPr marL="342900" indent="-342900">
              <a:buFont typeface="Arial" panose="020B0604020202020204" pitchFamily="34" charset="0"/>
              <a:buChar char="•"/>
            </a:pPr>
            <a:r>
              <a:rPr lang="en-US" sz="1600" dirty="0">
                <a:latin typeface="+mj-lt"/>
              </a:rPr>
              <a:t>The tree map visual indicates the category wise sales with the discount details and maximum quantity values. Tooltip shows the maximum profit and count of sales. </a:t>
            </a:r>
          </a:p>
          <a:p>
            <a:pPr marL="342900" indent="-342900">
              <a:buFont typeface="Arial" panose="020B0604020202020204" pitchFamily="34" charset="0"/>
              <a:buChar char="•"/>
            </a:pPr>
            <a:r>
              <a:rPr lang="en-US" sz="1600" dirty="0">
                <a:latin typeface="+mj-lt"/>
              </a:rPr>
              <a:t>The line chart visual indicates the year wise sales across the count of sales with month and quarter details. Tooltip shows the maximum discount given.</a:t>
            </a:r>
          </a:p>
          <a:p>
            <a:pPr marL="342900" indent="-342900">
              <a:buFont typeface="Arial" panose="020B0604020202020204" pitchFamily="34" charset="0"/>
              <a:buChar char="•"/>
            </a:pPr>
            <a:r>
              <a:rPr lang="en-US" sz="1600" dirty="0">
                <a:latin typeface="+mj-lt"/>
              </a:rPr>
              <a:t>The pie chart visual indicates the segment wise sales with the sum of sales and count of sub category details. Various aspects are used for </a:t>
            </a:r>
            <a:r>
              <a:rPr lang="en-US" sz="1600" dirty="0" err="1">
                <a:latin typeface="+mj-lt"/>
              </a:rPr>
              <a:t>Drillthrough</a:t>
            </a:r>
            <a:r>
              <a:rPr lang="en-US" sz="1600" dirty="0">
                <a:latin typeface="+mj-lt"/>
              </a:rPr>
              <a:t> for detailed report.</a:t>
            </a:r>
          </a:p>
          <a:p>
            <a:pPr marL="342900" indent="-342900">
              <a:buFont typeface="Arial" panose="020B0604020202020204" pitchFamily="34" charset="0"/>
              <a:buChar char="•"/>
            </a:pPr>
            <a:r>
              <a:rPr lang="en-US" sz="1600" dirty="0">
                <a:latin typeface="+mj-lt"/>
              </a:rPr>
              <a:t>The 100% stacked bar chart visual indicates the state wise sales across count of sub category and category as legend. Various aspects are used for </a:t>
            </a:r>
            <a:r>
              <a:rPr lang="en-US" sz="1600" dirty="0" err="1">
                <a:latin typeface="+mj-lt"/>
              </a:rPr>
              <a:t>Drillthrough</a:t>
            </a:r>
            <a:r>
              <a:rPr lang="en-US" sz="1600" dirty="0">
                <a:latin typeface="+mj-lt"/>
              </a:rPr>
              <a:t> for detailed report</a:t>
            </a:r>
            <a:r>
              <a:rPr lang="en-US" sz="1600" dirty="0"/>
              <a:t>.  </a:t>
            </a:r>
            <a:endParaRPr lang="en-IN" sz="1600" dirty="0"/>
          </a:p>
        </p:txBody>
      </p:sp>
      <p:sp>
        <p:nvSpPr>
          <p:cNvPr id="2" name="TextBox 1">
            <a:extLst>
              <a:ext uri="{FF2B5EF4-FFF2-40B4-BE49-F238E27FC236}">
                <a16:creationId xmlns:a16="http://schemas.microsoft.com/office/drawing/2014/main" id="{C9BD63F0-B04F-D5F6-DAF4-F11342A81739}"/>
              </a:ext>
            </a:extLst>
          </p:cNvPr>
          <p:cNvSpPr txBox="1"/>
          <p:nvPr/>
        </p:nvSpPr>
        <p:spPr>
          <a:xfrm>
            <a:off x="865239" y="344129"/>
            <a:ext cx="2802193" cy="400110"/>
          </a:xfrm>
          <a:prstGeom prst="rect">
            <a:avLst/>
          </a:prstGeom>
          <a:noFill/>
        </p:spPr>
        <p:txBody>
          <a:bodyPr wrap="square" rtlCol="0">
            <a:spAutoFit/>
          </a:bodyPr>
          <a:lstStyle/>
          <a:p>
            <a:pPr algn="ctr"/>
            <a:r>
              <a:rPr lang="en-IN" sz="2000" dirty="0">
                <a:solidFill>
                  <a:schemeClr val="bg1"/>
                </a:solidFill>
                <a:latin typeface="+mj-lt"/>
              </a:rPr>
              <a:t>DIFFERENT VISUALS</a:t>
            </a:r>
          </a:p>
        </p:txBody>
      </p:sp>
    </p:spTree>
    <p:extLst>
      <p:ext uri="{BB962C8B-B14F-4D97-AF65-F5344CB8AC3E}">
        <p14:creationId xmlns:p14="http://schemas.microsoft.com/office/powerpoint/2010/main" val="3181179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7D97E9DA-573D-F5E0-8638-93EAC3FE745B}"/>
              </a:ext>
            </a:extLst>
          </p:cNvPr>
          <p:cNvPicPr>
            <a:picLocks noChangeAspect="1"/>
          </p:cNvPicPr>
          <p:nvPr/>
        </p:nvPicPr>
        <p:blipFill rotWithShape="1">
          <a:blip r:embed="rId2"/>
          <a:srcRect l="3314" t="22582" r="37345" b="16597"/>
          <a:stretch/>
        </p:blipFill>
        <p:spPr>
          <a:xfrm>
            <a:off x="1232090" y="577646"/>
            <a:ext cx="4527916" cy="2851354"/>
          </a:xfrm>
          <a:prstGeom prst="rect">
            <a:avLst/>
          </a:prstGeom>
        </p:spPr>
      </p:pic>
      <p:pic>
        <p:nvPicPr>
          <p:cNvPr id="3" name="Picture 2">
            <a:extLst>
              <a:ext uri="{FF2B5EF4-FFF2-40B4-BE49-F238E27FC236}">
                <a16:creationId xmlns:a16="http://schemas.microsoft.com/office/drawing/2014/main" id="{C835BAA0-C3CB-64BB-23F0-5B6B4010CAA0}"/>
              </a:ext>
            </a:extLst>
          </p:cNvPr>
          <p:cNvPicPr>
            <a:picLocks noChangeAspect="1"/>
          </p:cNvPicPr>
          <p:nvPr/>
        </p:nvPicPr>
        <p:blipFill rotWithShape="1">
          <a:blip r:embed="rId3"/>
          <a:srcRect l="2659" t="18638" r="37178" b="13548"/>
          <a:stretch/>
        </p:blipFill>
        <p:spPr>
          <a:xfrm>
            <a:off x="6412331" y="618592"/>
            <a:ext cx="4497060" cy="2851354"/>
          </a:xfrm>
          <a:prstGeom prst="rect">
            <a:avLst/>
          </a:prstGeom>
        </p:spPr>
      </p:pic>
      <p:pic>
        <p:nvPicPr>
          <p:cNvPr id="5" name="Picture 4">
            <a:extLst>
              <a:ext uri="{FF2B5EF4-FFF2-40B4-BE49-F238E27FC236}">
                <a16:creationId xmlns:a16="http://schemas.microsoft.com/office/drawing/2014/main" id="{0FA901E4-CF0C-8640-7CB7-9E0C5FAF8545}"/>
              </a:ext>
            </a:extLst>
          </p:cNvPr>
          <p:cNvPicPr>
            <a:picLocks noChangeAspect="1"/>
          </p:cNvPicPr>
          <p:nvPr/>
        </p:nvPicPr>
        <p:blipFill rotWithShape="1">
          <a:blip r:embed="rId4"/>
          <a:srcRect l="2825" t="18926" r="37337" b="12974"/>
          <a:stretch/>
        </p:blipFill>
        <p:spPr>
          <a:xfrm>
            <a:off x="3927825" y="3510891"/>
            <a:ext cx="4527916" cy="2898597"/>
          </a:xfrm>
          <a:prstGeom prst="rect">
            <a:avLst/>
          </a:prstGeom>
        </p:spPr>
      </p:pic>
      <p:graphicFrame>
        <p:nvGraphicFramePr>
          <p:cNvPr id="8" name="Diagram 7">
            <a:extLst>
              <a:ext uri="{FF2B5EF4-FFF2-40B4-BE49-F238E27FC236}">
                <a16:creationId xmlns:a16="http://schemas.microsoft.com/office/drawing/2014/main" id="{6D7B96AD-D9A3-5E56-583F-9AFAECE271C0}"/>
              </a:ext>
            </a:extLst>
          </p:cNvPr>
          <p:cNvGraphicFramePr/>
          <p:nvPr>
            <p:extLst>
              <p:ext uri="{D42A27DB-BD31-4B8C-83A1-F6EECF244321}">
                <p14:modId xmlns:p14="http://schemas.microsoft.com/office/powerpoint/2010/main" val="3224808851"/>
              </p:ext>
            </p:extLst>
          </p:nvPr>
        </p:nvGraphicFramePr>
        <p:xfrm>
          <a:off x="2910349" y="56536"/>
          <a:ext cx="6184490" cy="43921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425805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3555CB-4B5E-C949-40FD-252FFDBA5AC0}"/>
              </a:ext>
            </a:extLst>
          </p:cNvPr>
          <p:cNvPicPr>
            <a:picLocks noChangeAspect="1"/>
          </p:cNvPicPr>
          <p:nvPr/>
        </p:nvPicPr>
        <p:blipFill rotWithShape="1">
          <a:blip r:embed="rId2"/>
          <a:srcRect l="2636" t="18704" r="37007" b="13043"/>
          <a:stretch/>
        </p:blipFill>
        <p:spPr>
          <a:xfrm>
            <a:off x="1654962" y="641637"/>
            <a:ext cx="4250797" cy="2703870"/>
          </a:xfrm>
          <a:prstGeom prst="rect">
            <a:avLst/>
          </a:prstGeom>
        </p:spPr>
      </p:pic>
      <p:pic>
        <p:nvPicPr>
          <p:cNvPr id="5" name="Picture 4">
            <a:extLst>
              <a:ext uri="{FF2B5EF4-FFF2-40B4-BE49-F238E27FC236}">
                <a16:creationId xmlns:a16="http://schemas.microsoft.com/office/drawing/2014/main" id="{5266D1C8-62AA-55F5-72D1-6EA3276BE388}"/>
              </a:ext>
            </a:extLst>
          </p:cNvPr>
          <p:cNvPicPr>
            <a:picLocks noChangeAspect="1"/>
          </p:cNvPicPr>
          <p:nvPr/>
        </p:nvPicPr>
        <p:blipFill rotWithShape="1">
          <a:blip r:embed="rId3"/>
          <a:srcRect l="2662" t="19641" r="37257" b="14983"/>
          <a:stretch/>
        </p:blipFill>
        <p:spPr>
          <a:xfrm>
            <a:off x="6200964" y="641636"/>
            <a:ext cx="4252721" cy="2703869"/>
          </a:xfrm>
          <a:prstGeom prst="rect">
            <a:avLst/>
          </a:prstGeom>
        </p:spPr>
      </p:pic>
      <p:pic>
        <p:nvPicPr>
          <p:cNvPr id="7" name="Picture 6">
            <a:extLst>
              <a:ext uri="{FF2B5EF4-FFF2-40B4-BE49-F238E27FC236}">
                <a16:creationId xmlns:a16="http://schemas.microsoft.com/office/drawing/2014/main" id="{F52E96AC-C839-8F91-EBFA-5B9811FDD7ED}"/>
              </a:ext>
            </a:extLst>
          </p:cNvPr>
          <p:cNvPicPr>
            <a:picLocks noChangeAspect="1"/>
          </p:cNvPicPr>
          <p:nvPr/>
        </p:nvPicPr>
        <p:blipFill rotWithShape="1">
          <a:blip r:embed="rId4"/>
          <a:srcRect l="2662" t="19498" r="37097" b="13262"/>
          <a:stretch/>
        </p:blipFill>
        <p:spPr>
          <a:xfrm>
            <a:off x="3780361" y="3441290"/>
            <a:ext cx="4631280" cy="2907726"/>
          </a:xfrm>
          <a:prstGeom prst="rect">
            <a:avLst/>
          </a:prstGeom>
        </p:spPr>
      </p:pic>
      <p:grpSp>
        <p:nvGrpSpPr>
          <p:cNvPr id="9" name="Group 8">
            <a:extLst>
              <a:ext uri="{FF2B5EF4-FFF2-40B4-BE49-F238E27FC236}">
                <a16:creationId xmlns:a16="http://schemas.microsoft.com/office/drawing/2014/main" id="{0B766D8A-9165-EF29-0673-2D5B63BB1918}"/>
              </a:ext>
            </a:extLst>
          </p:cNvPr>
          <p:cNvGrpSpPr/>
          <p:nvPr/>
        </p:nvGrpSpPr>
        <p:grpSpPr>
          <a:xfrm>
            <a:off x="2934929" y="124655"/>
            <a:ext cx="6184490" cy="421200"/>
            <a:chOff x="0" y="0"/>
            <a:chExt cx="6184490" cy="421200"/>
          </a:xfrm>
        </p:grpSpPr>
        <p:sp>
          <p:nvSpPr>
            <p:cNvPr id="10" name="Rectangle: Rounded Corners 9">
              <a:extLst>
                <a:ext uri="{FF2B5EF4-FFF2-40B4-BE49-F238E27FC236}">
                  <a16:creationId xmlns:a16="http://schemas.microsoft.com/office/drawing/2014/main" id="{8D8BBFC9-0F97-699B-3C8D-3D547623AD12}"/>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1" name="Rectangle: Rounded Corners 4">
              <a:extLst>
                <a:ext uri="{FF2B5EF4-FFF2-40B4-BE49-F238E27FC236}">
                  <a16:creationId xmlns:a16="http://schemas.microsoft.com/office/drawing/2014/main" id="{712150B6-EBC5-ED05-1A61-08CDF899BDCF}"/>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mj-lt"/>
                </a:rPr>
                <a:t> CATEGORY WISE ANALYSIS</a:t>
              </a:r>
              <a:endParaRPr lang="en-IN" sz="2000" kern="1200" dirty="0">
                <a:latin typeface="+mj-lt"/>
              </a:endParaRPr>
            </a:p>
          </p:txBody>
        </p:sp>
      </p:grpSp>
    </p:spTree>
    <p:extLst>
      <p:ext uri="{BB962C8B-B14F-4D97-AF65-F5344CB8AC3E}">
        <p14:creationId xmlns:p14="http://schemas.microsoft.com/office/powerpoint/2010/main" val="907625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772FB0-C7BB-4D94-6C8B-2997DB53D272}"/>
              </a:ext>
            </a:extLst>
          </p:cNvPr>
          <p:cNvPicPr>
            <a:picLocks noChangeAspect="1"/>
          </p:cNvPicPr>
          <p:nvPr/>
        </p:nvPicPr>
        <p:blipFill rotWithShape="1">
          <a:blip r:embed="rId2"/>
          <a:srcRect l="2661" t="18925" r="37177" b="12975"/>
          <a:stretch/>
        </p:blipFill>
        <p:spPr>
          <a:xfrm>
            <a:off x="1347019" y="712837"/>
            <a:ext cx="4339151" cy="2762865"/>
          </a:xfrm>
          <a:prstGeom prst="rect">
            <a:avLst/>
          </a:prstGeom>
        </p:spPr>
      </p:pic>
      <p:pic>
        <p:nvPicPr>
          <p:cNvPr id="5" name="Picture 4">
            <a:extLst>
              <a:ext uri="{FF2B5EF4-FFF2-40B4-BE49-F238E27FC236}">
                <a16:creationId xmlns:a16="http://schemas.microsoft.com/office/drawing/2014/main" id="{F1A15DF7-08B4-5A41-0D53-539CE8936783}"/>
              </a:ext>
            </a:extLst>
          </p:cNvPr>
          <p:cNvPicPr>
            <a:picLocks noChangeAspect="1"/>
          </p:cNvPicPr>
          <p:nvPr/>
        </p:nvPicPr>
        <p:blipFill rotWithShape="1">
          <a:blip r:embed="rId3"/>
          <a:srcRect l="2822" t="18925" r="37177" b="13979"/>
          <a:stretch/>
        </p:blipFill>
        <p:spPr>
          <a:xfrm>
            <a:off x="6505832" y="712837"/>
            <a:ext cx="4318002" cy="2716163"/>
          </a:xfrm>
          <a:prstGeom prst="rect">
            <a:avLst/>
          </a:prstGeom>
        </p:spPr>
      </p:pic>
      <p:pic>
        <p:nvPicPr>
          <p:cNvPr id="7" name="Picture 6">
            <a:extLst>
              <a:ext uri="{FF2B5EF4-FFF2-40B4-BE49-F238E27FC236}">
                <a16:creationId xmlns:a16="http://schemas.microsoft.com/office/drawing/2014/main" id="{1752CA7A-9DAC-56DC-2B09-4CCD052BCAD0}"/>
              </a:ext>
            </a:extLst>
          </p:cNvPr>
          <p:cNvPicPr>
            <a:picLocks noChangeAspect="1"/>
          </p:cNvPicPr>
          <p:nvPr/>
        </p:nvPicPr>
        <p:blipFill rotWithShape="1">
          <a:blip r:embed="rId4"/>
          <a:srcRect l="2662" t="18925" r="37258" b="13262"/>
          <a:stretch/>
        </p:blipFill>
        <p:spPr>
          <a:xfrm>
            <a:off x="1347020" y="3608437"/>
            <a:ext cx="4351660" cy="2762865"/>
          </a:xfrm>
          <a:prstGeom prst="rect">
            <a:avLst/>
          </a:prstGeom>
        </p:spPr>
      </p:pic>
      <p:pic>
        <p:nvPicPr>
          <p:cNvPr id="9" name="Picture 8">
            <a:extLst>
              <a:ext uri="{FF2B5EF4-FFF2-40B4-BE49-F238E27FC236}">
                <a16:creationId xmlns:a16="http://schemas.microsoft.com/office/drawing/2014/main" id="{164054A1-AF2C-2F22-BFA5-A5CA956E1460}"/>
              </a:ext>
            </a:extLst>
          </p:cNvPr>
          <p:cNvPicPr>
            <a:picLocks noChangeAspect="1"/>
          </p:cNvPicPr>
          <p:nvPr/>
        </p:nvPicPr>
        <p:blipFill rotWithShape="1">
          <a:blip r:embed="rId5"/>
          <a:srcRect l="3064" t="18925" r="37339" b="12975"/>
          <a:stretch/>
        </p:blipFill>
        <p:spPr>
          <a:xfrm>
            <a:off x="6505832" y="3608437"/>
            <a:ext cx="4318002" cy="2762864"/>
          </a:xfrm>
          <a:prstGeom prst="rect">
            <a:avLst/>
          </a:prstGeom>
        </p:spPr>
      </p:pic>
      <p:grpSp>
        <p:nvGrpSpPr>
          <p:cNvPr id="15" name="Group 14">
            <a:extLst>
              <a:ext uri="{FF2B5EF4-FFF2-40B4-BE49-F238E27FC236}">
                <a16:creationId xmlns:a16="http://schemas.microsoft.com/office/drawing/2014/main" id="{3D4F11F3-FF35-20EE-444D-E71DBE236C6B}"/>
              </a:ext>
            </a:extLst>
          </p:cNvPr>
          <p:cNvGrpSpPr/>
          <p:nvPr/>
        </p:nvGrpSpPr>
        <p:grpSpPr>
          <a:xfrm>
            <a:off x="3092245" y="87257"/>
            <a:ext cx="6184490" cy="399442"/>
            <a:chOff x="0" y="0"/>
            <a:chExt cx="6184490" cy="421200"/>
          </a:xfrm>
        </p:grpSpPr>
        <p:sp>
          <p:nvSpPr>
            <p:cNvPr id="16" name="Rectangle: Rounded Corners 15">
              <a:extLst>
                <a:ext uri="{FF2B5EF4-FFF2-40B4-BE49-F238E27FC236}">
                  <a16:creationId xmlns:a16="http://schemas.microsoft.com/office/drawing/2014/main" id="{8541DCC3-F1FE-CEA5-3F3D-D8C9C74D531A}"/>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7" name="Rectangle: Rounded Corners 4">
              <a:extLst>
                <a:ext uri="{FF2B5EF4-FFF2-40B4-BE49-F238E27FC236}">
                  <a16:creationId xmlns:a16="http://schemas.microsoft.com/office/drawing/2014/main" id="{D210F9C3-376A-55B1-CD6D-D2F0E9393D78}"/>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YEAR </a:t>
              </a:r>
              <a:r>
                <a:rPr lang="en-US" sz="2000" kern="1200" dirty="0">
                  <a:latin typeface="+mj-lt"/>
                </a:rPr>
                <a:t>WISE ANALYSIS</a:t>
              </a:r>
              <a:endParaRPr lang="en-IN" sz="2000" kern="1200" dirty="0">
                <a:latin typeface="+mj-lt"/>
              </a:endParaRPr>
            </a:p>
          </p:txBody>
        </p:sp>
      </p:grpSp>
    </p:spTree>
    <p:extLst>
      <p:ext uri="{BB962C8B-B14F-4D97-AF65-F5344CB8AC3E}">
        <p14:creationId xmlns:p14="http://schemas.microsoft.com/office/powerpoint/2010/main" val="2366674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A8F04F-A2FA-8184-5377-A82F8417B3DF}"/>
              </a:ext>
            </a:extLst>
          </p:cNvPr>
          <p:cNvPicPr>
            <a:picLocks noChangeAspect="1"/>
          </p:cNvPicPr>
          <p:nvPr/>
        </p:nvPicPr>
        <p:blipFill rotWithShape="1">
          <a:blip r:embed="rId2"/>
          <a:srcRect l="2903" t="19355" r="37499" b="13979"/>
          <a:stretch/>
        </p:blipFill>
        <p:spPr>
          <a:xfrm>
            <a:off x="1347019" y="580102"/>
            <a:ext cx="4370012" cy="2749737"/>
          </a:xfrm>
          <a:prstGeom prst="rect">
            <a:avLst/>
          </a:prstGeom>
        </p:spPr>
      </p:pic>
      <p:pic>
        <p:nvPicPr>
          <p:cNvPr id="5" name="Picture 4">
            <a:extLst>
              <a:ext uri="{FF2B5EF4-FFF2-40B4-BE49-F238E27FC236}">
                <a16:creationId xmlns:a16="http://schemas.microsoft.com/office/drawing/2014/main" id="{2125D5D1-9A57-44FE-B4C3-F07A8A70C3CD}"/>
              </a:ext>
            </a:extLst>
          </p:cNvPr>
          <p:cNvPicPr>
            <a:picLocks noChangeAspect="1"/>
          </p:cNvPicPr>
          <p:nvPr/>
        </p:nvPicPr>
        <p:blipFill rotWithShape="1">
          <a:blip r:embed="rId3"/>
          <a:srcRect l="2742" t="19068" r="37177" b="12831"/>
          <a:stretch/>
        </p:blipFill>
        <p:spPr>
          <a:xfrm>
            <a:off x="6331973" y="580102"/>
            <a:ext cx="4312745" cy="2749737"/>
          </a:xfrm>
          <a:prstGeom prst="rect">
            <a:avLst/>
          </a:prstGeom>
        </p:spPr>
      </p:pic>
      <p:pic>
        <p:nvPicPr>
          <p:cNvPr id="7" name="Picture 6">
            <a:extLst>
              <a:ext uri="{FF2B5EF4-FFF2-40B4-BE49-F238E27FC236}">
                <a16:creationId xmlns:a16="http://schemas.microsoft.com/office/drawing/2014/main" id="{1CF25B4E-EBC7-8329-2B9B-5302DC276D28}"/>
              </a:ext>
            </a:extLst>
          </p:cNvPr>
          <p:cNvPicPr>
            <a:picLocks noChangeAspect="1"/>
          </p:cNvPicPr>
          <p:nvPr/>
        </p:nvPicPr>
        <p:blipFill rotWithShape="1">
          <a:blip r:embed="rId4"/>
          <a:srcRect l="2903" t="18494" r="37177" b="13119"/>
          <a:stretch/>
        </p:blipFill>
        <p:spPr>
          <a:xfrm>
            <a:off x="1347019" y="3528162"/>
            <a:ext cx="4370012" cy="2805513"/>
          </a:xfrm>
          <a:prstGeom prst="rect">
            <a:avLst/>
          </a:prstGeom>
        </p:spPr>
      </p:pic>
      <p:pic>
        <p:nvPicPr>
          <p:cNvPr id="9" name="Picture 8">
            <a:extLst>
              <a:ext uri="{FF2B5EF4-FFF2-40B4-BE49-F238E27FC236}">
                <a16:creationId xmlns:a16="http://schemas.microsoft.com/office/drawing/2014/main" id="{43344D86-B645-CB23-2B62-1864F03D954D}"/>
              </a:ext>
            </a:extLst>
          </p:cNvPr>
          <p:cNvPicPr>
            <a:picLocks noChangeAspect="1"/>
          </p:cNvPicPr>
          <p:nvPr/>
        </p:nvPicPr>
        <p:blipFill rotWithShape="1">
          <a:blip r:embed="rId5"/>
          <a:srcRect l="2581" t="19209" r="37339" b="12977"/>
          <a:stretch/>
        </p:blipFill>
        <p:spPr>
          <a:xfrm>
            <a:off x="6331973" y="3559158"/>
            <a:ext cx="4370012" cy="2774517"/>
          </a:xfrm>
          <a:prstGeom prst="rect">
            <a:avLst/>
          </a:prstGeom>
        </p:spPr>
      </p:pic>
      <p:grpSp>
        <p:nvGrpSpPr>
          <p:cNvPr id="10" name="Group 9">
            <a:extLst>
              <a:ext uri="{FF2B5EF4-FFF2-40B4-BE49-F238E27FC236}">
                <a16:creationId xmlns:a16="http://schemas.microsoft.com/office/drawing/2014/main" id="{3CE1BFD2-C898-D6B1-FF4E-7DFD7097C226}"/>
              </a:ext>
            </a:extLst>
          </p:cNvPr>
          <p:cNvGrpSpPr/>
          <p:nvPr/>
        </p:nvGrpSpPr>
        <p:grpSpPr>
          <a:xfrm>
            <a:off x="3092245" y="87257"/>
            <a:ext cx="6184490" cy="399442"/>
            <a:chOff x="0" y="0"/>
            <a:chExt cx="6184490" cy="421200"/>
          </a:xfrm>
        </p:grpSpPr>
        <p:sp>
          <p:nvSpPr>
            <p:cNvPr id="11" name="Rectangle: Rounded Corners 10">
              <a:extLst>
                <a:ext uri="{FF2B5EF4-FFF2-40B4-BE49-F238E27FC236}">
                  <a16:creationId xmlns:a16="http://schemas.microsoft.com/office/drawing/2014/main" id="{480FEE3E-A478-D2B0-A341-32B6D042B7C1}"/>
                </a:ext>
              </a:extLst>
            </p:cNvPr>
            <p:cNvSpPr/>
            <p:nvPr/>
          </p:nvSpPr>
          <p:spPr>
            <a:xfrm>
              <a:off x="0" y="0"/>
              <a:ext cx="6184490" cy="421200"/>
            </a:xfrm>
            <a:prstGeom prst="roundRect">
              <a:avLst/>
            </a:pr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BEFCED9A-633B-577A-8EA9-8A1646E8308C}"/>
                </a:ext>
              </a:extLst>
            </p:cNvPr>
            <p:cNvSpPr txBox="1"/>
            <p:nvPr/>
          </p:nvSpPr>
          <p:spPr>
            <a:xfrm>
              <a:off x="20561" y="20561"/>
              <a:ext cx="6143368"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dirty="0">
                  <a:latin typeface="+mj-lt"/>
                </a:rPr>
                <a:t>MONTH </a:t>
              </a:r>
              <a:r>
                <a:rPr lang="en-US" sz="2000" kern="1200" dirty="0">
                  <a:latin typeface="+mj-lt"/>
                </a:rPr>
                <a:t>WISE ANALYSIS</a:t>
              </a:r>
              <a:endParaRPr lang="en-IN" sz="2000" kern="1200" dirty="0">
                <a:latin typeface="+mj-lt"/>
              </a:endParaRPr>
            </a:p>
          </p:txBody>
        </p:sp>
      </p:grpSp>
    </p:spTree>
    <p:extLst>
      <p:ext uri="{BB962C8B-B14F-4D97-AF65-F5344CB8AC3E}">
        <p14:creationId xmlns:p14="http://schemas.microsoft.com/office/powerpoint/2010/main" val="3757155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BF0691A-2067-DF85-ECA1-10205CD77C2D}"/>
              </a:ext>
            </a:extLst>
          </p:cNvPr>
          <p:cNvPicPr>
            <a:picLocks noGrp="1" noChangeAspect="1"/>
          </p:cNvPicPr>
          <p:nvPr>
            <p:ph idx="1"/>
          </p:nvPr>
        </p:nvPicPr>
        <p:blipFill rotWithShape="1">
          <a:blip r:embed="rId2"/>
          <a:srcRect l="3647" t="19363" r="37012" b="12816"/>
          <a:stretch/>
        </p:blipFill>
        <p:spPr>
          <a:xfrm>
            <a:off x="4678795" y="698089"/>
            <a:ext cx="7424716" cy="5437240"/>
          </a:xfrm>
        </p:spPr>
      </p:pic>
      <p:sp>
        <p:nvSpPr>
          <p:cNvPr id="4" name="Text Placeholder 3">
            <a:extLst>
              <a:ext uri="{FF2B5EF4-FFF2-40B4-BE49-F238E27FC236}">
                <a16:creationId xmlns:a16="http://schemas.microsoft.com/office/drawing/2014/main" id="{2BAE6305-01F3-EF9C-0DA2-A1BCEC14D8A1}"/>
              </a:ext>
            </a:extLst>
          </p:cNvPr>
          <p:cNvSpPr>
            <a:spLocks noGrp="1"/>
          </p:cNvSpPr>
          <p:nvPr>
            <p:ph type="body" sz="half" idx="2"/>
          </p:nvPr>
        </p:nvSpPr>
        <p:spPr>
          <a:xfrm>
            <a:off x="526026" y="879955"/>
            <a:ext cx="3755922" cy="5727322"/>
          </a:xfrm>
        </p:spPr>
        <p:txBody>
          <a:bodyPr>
            <a:normAutofit fontScale="85000" lnSpcReduction="10000"/>
          </a:bodyPr>
          <a:lstStyle/>
          <a:p>
            <a:r>
              <a:rPr lang="en-US" dirty="0"/>
              <a:t>	</a:t>
            </a:r>
            <a:r>
              <a:rPr lang="en-US" dirty="0">
                <a:latin typeface="+mj-lt"/>
              </a:rPr>
              <a:t>This Analysis dashboard  shows the various factors that affect sales. There are few kind of visuals used for the detailed analysis with includes few slicers, filters and drillthroughs.</a:t>
            </a:r>
          </a:p>
          <a:p>
            <a:r>
              <a:rPr lang="en-US" sz="1800" dirty="0">
                <a:latin typeface="+mj-lt"/>
              </a:rPr>
              <a:t>	There are four types of visuals used here for the analysis.</a:t>
            </a:r>
          </a:p>
          <a:p>
            <a:pPr marL="285750" indent="-285750">
              <a:buFont typeface="Arial" panose="020B0604020202020204" pitchFamily="34" charset="0"/>
              <a:buChar char="•"/>
            </a:pPr>
            <a:r>
              <a:rPr lang="en-IN" sz="1800" dirty="0">
                <a:latin typeface="+mj-lt"/>
              </a:rPr>
              <a:t>DO</a:t>
            </a:r>
            <a:r>
              <a:rPr lang="en-IN" dirty="0">
                <a:latin typeface="+mj-lt"/>
              </a:rPr>
              <a:t>NUT </a:t>
            </a:r>
            <a:r>
              <a:rPr lang="en-IN" sz="1800" dirty="0">
                <a:latin typeface="+mj-lt"/>
              </a:rPr>
              <a:t>CHART</a:t>
            </a:r>
          </a:p>
          <a:p>
            <a:pPr marL="285750" indent="-285750">
              <a:buFont typeface="Arial" panose="020B0604020202020204" pitchFamily="34" charset="0"/>
              <a:buChar char="•"/>
            </a:pPr>
            <a:r>
              <a:rPr lang="en-IN" sz="1800" dirty="0">
                <a:latin typeface="+mj-lt"/>
              </a:rPr>
              <a:t>STACKED  COLUMN CHART</a:t>
            </a:r>
          </a:p>
          <a:p>
            <a:pPr marL="285750" indent="-285750">
              <a:buFont typeface="Arial" panose="020B0604020202020204" pitchFamily="34" charset="0"/>
              <a:buChar char="•"/>
            </a:pPr>
            <a:r>
              <a:rPr lang="en-IN" sz="1800" dirty="0">
                <a:latin typeface="+mj-lt"/>
              </a:rPr>
              <a:t>STACKED AREA CHART</a:t>
            </a:r>
          </a:p>
          <a:p>
            <a:r>
              <a:rPr lang="en-IN" sz="1800" dirty="0">
                <a:latin typeface="+mj-lt"/>
              </a:rPr>
              <a:t>	There are four types of slicers used for various aspects of the analysis.</a:t>
            </a:r>
          </a:p>
          <a:p>
            <a:pPr marL="285750" indent="-285750">
              <a:buFont typeface="Arial" panose="020B0604020202020204" pitchFamily="34" charset="0"/>
              <a:buChar char="•"/>
            </a:pPr>
            <a:r>
              <a:rPr lang="en-IN" sz="1800" dirty="0">
                <a:latin typeface="+mj-lt"/>
              </a:rPr>
              <a:t>SEGMENT</a:t>
            </a:r>
          </a:p>
          <a:p>
            <a:pPr marL="285750" indent="-285750">
              <a:buFont typeface="Arial" panose="020B0604020202020204" pitchFamily="34" charset="0"/>
              <a:buChar char="•"/>
            </a:pPr>
            <a:r>
              <a:rPr lang="en-IN" sz="1800" dirty="0">
                <a:latin typeface="+mj-lt"/>
              </a:rPr>
              <a:t>CATGORY</a:t>
            </a:r>
          </a:p>
          <a:p>
            <a:pPr marL="285750" indent="-285750">
              <a:buFont typeface="Arial" panose="020B0604020202020204" pitchFamily="34" charset="0"/>
              <a:buChar char="•"/>
            </a:pPr>
            <a:r>
              <a:rPr lang="en-IN" sz="1800" dirty="0">
                <a:latin typeface="+mj-lt"/>
              </a:rPr>
              <a:t>YEAR</a:t>
            </a:r>
          </a:p>
          <a:p>
            <a:pPr marL="285750" indent="-285750">
              <a:buFont typeface="Arial" panose="020B0604020202020204" pitchFamily="34" charset="0"/>
              <a:buChar char="•"/>
            </a:pPr>
            <a:r>
              <a:rPr lang="en-IN" sz="1800" dirty="0">
                <a:latin typeface="+mj-lt"/>
              </a:rPr>
              <a:t>MONTH</a:t>
            </a:r>
          </a:p>
          <a:p>
            <a:r>
              <a:rPr lang="en-US" dirty="0"/>
              <a:t> </a:t>
            </a:r>
          </a:p>
          <a:p>
            <a:endParaRPr lang="en-IN" dirty="0"/>
          </a:p>
        </p:txBody>
      </p:sp>
      <p:sp>
        <p:nvSpPr>
          <p:cNvPr id="3" name="TextBox 2">
            <a:extLst>
              <a:ext uri="{FF2B5EF4-FFF2-40B4-BE49-F238E27FC236}">
                <a16:creationId xmlns:a16="http://schemas.microsoft.com/office/drawing/2014/main" id="{7E799465-93B2-D90B-9326-A8FD64BE10DB}"/>
              </a:ext>
            </a:extLst>
          </p:cNvPr>
          <p:cNvSpPr txBox="1"/>
          <p:nvPr/>
        </p:nvSpPr>
        <p:spPr>
          <a:xfrm>
            <a:off x="285136" y="328757"/>
            <a:ext cx="4237703" cy="369332"/>
          </a:xfrm>
          <a:prstGeom prst="rect">
            <a:avLst/>
          </a:prstGeom>
          <a:noFill/>
        </p:spPr>
        <p:txBody>
          <a:bodyPr wrap="square">
            <a:spAutoFit/>
          </a:bodyPr>
          <a:lstStyle/>
          <a:p>
            <a:pPr algn="ctr"/>
            <a:r>
              <a:rPr lang="en-IN" dirty="0">
                <a:solidFill>
                  <a:schemeClr val="bg1"/>
                </a:solidFill>
                <a:latin typeface="+mj-lt"/>
              </a:rPr>
              <a:t>WALMART SALES DASHBOARD 2</a:t>
            </a:r>
          </a:p>
        </p:txBody>
      </p:sp>
    </p:spTree>
    <p:extLst>
      <p:ext uri="{BB962C8B-B14F-4D97-AF65-F5344CB8AC3E}">
        <p14:creationId xmlns:p14="http://schemas.microsoft.com/office/powerpoint/2010/main" val="1810085678"/>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{C2A2DD55-0C6A-43BD-83DE-24CBC9A021A5}tf11437505_win32</Template>
  <TotalTime>192</TotalTime>
  <Words>558</Words>
  <Application>Microsoft Office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Georgia Pro Cond Light</vt:lpstr>
      <vt:lpstr>Speak Pro</vt:lpstr>
      <vt:lpstr>RetrospectVTI</vt:lpstr>
      <vt:lpstr>WALMART SALES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WALMART SALES ANALYSIS</dc:title>
  <dc:creator>Pavithra Dharmalingam</dc:creator>
  <cp:lastModifiedBy>Pavithra Dharmalingam</cp:lastModifiedBy>
  <cp:revision>1</cp:revision>
  <dcterms:created xsi:type="dcterms:W3CDTF">2024-05-17T06:05:14Z</dcterms:created>
  <dcterms:modified xsi:type="dcterms:W3CDTF">2024-05-18T06:11:07Z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